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7379F9-430B-4B74-962C-8345FA3B0C3B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699F1E-1BA9-446F-B9C5-524B82932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7: WWII in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“World War Looms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Chapter 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dirty="0" smtClean="0"/>
              <a:t>12. France’s General; set up Free French government in exile in Britain (will be President of France later in 1958)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13. November 9-10, 1938; “Night of Broken Glass”; storming of Jewish businesses and synagogues in Germany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362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14. To rid of “untouchables”; Genocide</a:t>
            </a:r>
          </a:p>
          <a:p>
            <a:endParaRPr lang="en-US" dirty="0" smtClean="0"/>
          </a:p>
          <a:p>
            <a:r>
              <a:rPr lang="en-US" dirty="0" smtClean="0"/>
              <a:t>15. </a:t>
            </a:r>
            <a:r>
              <a:rPr lang="en-US" b="1" u="sng" dirty="0" smtClean="0">
                <a:solidFill>
                  <a:srgbClr val="FF0000"/>
                </a:solidFill>
              </a:rPr>
              <a:t>Cash and Carry- </a:t>
            </a:r>
            <a:r>
              <a:rPr lang="en-US" dirty="0" smtClean="0"/>
              <a:t>Allowed warring nations to buy US arms as long as they paid in cash and transported them in own ships.</a:t>
            </a:r>
          </a:p>
          <a:p>
            <a:endParaRPr lang="en-US" dirty="0" smtClean="0"/>
          </a:p>
          <a:p>
            <a:r>
              <a:rPr lang="en-US" dirty="0" smtClean="0"/>
              <a:t>16. </a:t>
            </a:r>
            <a:r>
              <a:rPr lang="en-US" b="1" u="sng" dirty="0" smtClean="0">
                <a:solidFill>
                  <a:srgbClr val="00B050"/>
                </a:solidFill>
              </a:rPr>
              <a:t>Lend-Lease Plan- </a:t>
            </a:r>
            <a:r>
              <a:rPr lang="en-US" dirty="0" smtClean="0"/>
              <a:t>Lease arms and supplies to countries</a:t>
            </a:r>
          </a:p>
          <a:p>
            <a:endParaRPr lang="en-US" dirty="0" smtClean="0"/>
          </a:p>
          <a:p>
            <a:r>
              <a:rPr lang="en-US" dirty="0" smtClean="0"/>
              <a:t>17. Hitler invaded Soviet Union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en-US" b="1" u="sng" dirty="0" smtClean="0">
                <a:solidFill>
                  <a:srgbClr val="FF0000"/>
                </a:solidFill>
              </a:rPr>
              <a:t>Axis Powers: </a:t>
            </a:r>
            <a:r>
              <a:rPr lang="en-US" dirty="0" smtClean="0"/>
              <a:t>Germany, Italy, and Japan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Allies:</a:t>
            </a:r>
            <a:r>
              <a:rPr lang="en-US" dirty="0" smtClean="0"/>
              <a:t> Britain, France, Soviet Union, U.S.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19. Chief of staff of Japan’s army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853933" cy="231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914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05200"/>
            <a:ext cx="2143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dirty="0" smtClean="0"/>
              <a:t>20. December 7, 1941; The US declared war on Japan</a:t>
            </a:r>
          </a:p>
          <a:p>
            <a:pPr lvl="1"/>
            <a:r>
              <a:rPr lang="en-US" dirty="0" smtClean="0"/>
              <a:t>“A date which will live in infamy” FDR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810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1. Who was the leader of the Soviet Union after Lenin died?</a:t>
            </a:r>
          </a:p>
          <a:p>
            <a:endParaRPr lang="en-US" dirty="0" smtClean="0"/>
          </a:p>
          <a:p>
            <a:r>
              <a:rPr lang="en-US" dirty="0" smtClean="0"/>
              <a:t>2. Define: “Totalitarian Government</a:t>
            </a:r>
            <a:r>
              <a:rPr lang="en-US" dirty="0" smtClean="0"/>
              <a:t>” (in own words)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Who was the leader of Italy during this time?  </a:t>
            </a:r>
            <a:r>
              <a:rPr lang="en-US" b="1" dirty="0" smtClean="0"/>
              <a:t>AND</a:t>
            </a:r>
            <a:r>
              <a:rPr lang="en-US" dirty="0" smtClean="0"/>
              <a:t> what kind of government did he have?</a:t>
            </a:r>
          </a:p>
          <a:p>
            <a:endParaRPr lang="en-US" dirty="0" smtClean="0"/>
          </a:p>
          <a:p>
            <a:r>
              <a:rPr lang="en-US" dirty="0" smtClean="0"/>
              <a:t>4. What was Hitler’s book called?  What was it about?</a:t>
            </a:r>
          </a:p>
          <a:p>
            <a:endParaRPr lang="en-US" dirty="0" smtClean="0"/>
          </a:p>
          <a:p>
            <a:r>
              <a:rPr lang="en-US" dirty="0" smtClean="0"/>
              <a:t>5. What </a:t>
            </a:r>
            <a:r>
              <a:rPr lang="en-US" dirty="0" smtClean="0"/>
              <a:t>land did </a:t>
            </a:r>
            <a:r>
              <a:rPr lang="en-US" dirty="0" smtClean="0"/>
              <a:t>Japan take from </a:t>
            </a:r>
            <a:r>
              <a:rPr lang="en-US" dirty="0" smtClean="0"/>
              <a:t>China?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6. Who was the leader of Spain?  </a:t>
            </a:r>
            <a:r>
              <a:rPr lang="en-US" b="1" dirty="0" smtClean="0"/>
              <a:t>AND </a:t>
            </a:r>
            <a:r>
              <a:rPr lang="en-US" dirty="0" smtClean="0"/>
              <a:t>What </a:t>
            </a:r>
            <a:r>
              <a:rPr lang="en-US" dirty="0" smtClean="0"/>
              <a:t>kind of government did he have?</a:t>
            </a:r>
          </a:p>
          <a:p>
            <a:endParaRPr lang="en-US" dirty="0" smtClean="0"/>
          </a:p>
          <a:p>
            <a:r>
              <a:rPr lang="en-US" dirty="0" smtClean="0"/>
              <a:t>7. Define: “Neutrality Acts</a:t>
            </a:r>
            <a:r>
              <a:rPr lang="en-US" dirty="0" smtClean="0"/>
              <a:t>” (in own words)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8. What country was the 1</a:t>
            </a:r>
            <a:r>
              <a:rPr lang="en-US" baseline="30000" dirty="0" smtClean="0"/>
              <a:t>st</a:t>
            </a:r>
            <a:r>
              <a:rPr lang="en-US" dirty="0" smtClean="0"/>
              <a:t> ally of Germany?  What piece of land did this ally want to </a:t>
            </a:r>
            <a:r>
              <a:rPr lang="en-US" dirty="0" smtClean="0"/>
              <a:t>take?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9. Who was the British prime minister </a:t>
            </a:r>
            <a:r>
              <a:rPr lang="en-US" dirty="0" smtClean="0"/>
              <a:t>at </a:t>
            </a:r>
            <a:r>
              <a:rPr lang="en-US" dirty="0" smtClean="0"/>
              <a:t>the </a:t>
            </a:r>
            <a:r>
              <a:rPr lang="en-US" b="1" dirty="0" smtClean="0"/>
              <a:t>beginning</a:t>
            </a:r>
            <a:r>
              <a:rPr lang="en-US" dirty="0" smtClean="0"/>
              <a:t> of WWII?  At the </a:t>
            </a:r>
            <a:r>
              <a:rPr lang="en-US" b="1" dirty="0" smtClean="0"/>
              <a:t>end </a:t>
            </a:r>
            <a:r>
              <a:rPr lang="en-US" dirty="0" smtClean="0"/>
              <a:t>of WWII?</a:t>
            </a:r>
          </a:p>
          <a:p>
            <a:endParaRPr lang="en-US" dirty="0" smtClean="0"/>
          </a:p>
          <a:p>
            <a:r>
              <a:rPr lang="en-US" dirty="0" smtClean="0"/>
              <a:t>10. What two leaders signed a Nonaggression Pact and what did it </a:t>
            </a:r>
            <a:r>
              <a:rPr lang="en-US" dirty="0" smtClean="0"/>
              <a:t>mean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400800"/>
          </a:xfrm>
        </p:spPr>
        <p:txBody>
          <a:bodyPr/>
          <a:lstStyle/>
          <a:p>
            <a:r>
              <a:rPr lang="en-US" dirty="0" smtClean="0"/>
              <a:t>11. Define:  “Blitzkrieg</a:t>
            </a:r>
            <a:r>
              <a:rPr lang="en-US" dirty="0" smtClean="0"/>
              <a:t>” (in own words)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12. Who was Charles de Gaulle?</a:t>
            </a:r>
          </a:p>
          <a:p>
            <a:endParaRPr lang="en-US" dirty="0" smtClean="0"/>
          </a:p>
          <a:p>
            <a:r>
              <a:rPr lang="en-US" dirty="0" smtClean="0"/>
              <a:t>13. What </a:t>
            </a:r>
            <a:r>
              <a:rPr lang="en-US" dirty="0" smtClean="0"/>
              <a:t>does </a:t>
            </a:r>
            <a:r>
              <a:rPr lang="en-US" dirty="0" err="1" smtClean="0"/>
              <a:t>Kristallnacht</a:t>
            </a:r>
            <a:r>
              <a:rPr lang="en-US" dirty="0" smtClean="0"/>
              <a:t> mean and what happened?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14. Define Hitler’s “final solution</a:t>
            </a:r>
            <a:r>
              <a:rPr lang="en-US" dirty="0" smtClean="0"/>
              <a:t>” (in own words)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15. Define: “Cash and Carry</a:t>
            </a:r>
            <a:r>
              <a:rPr lang="en-US" dirty="0" smtClean="0"/>
              <a:t>” (in own words)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16. Define: “Lend-Lease Plan</a:t>
            </a:r>
            <a:r>
              <a:rPr lang="en-US" dirty="0" smtClean="0"/>
              <a:t>” (in own words)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17. What happened to Stalin and Hitler?  Pg. 553</a:t>
            </a:r>
          </a:p>
          <a:p>
            <a:endParaRPr lang="en-US" dirty="0" smtClean="0"/>
          </a:p>
          <a:p>
            <a:r>
              <a:rPr lang="en-US" dirty="0" smtClean="0"/>
              <a:t>18. Who were the Axis Powers?  The </a:t>
            </a:r>
            <a:r>
              <a:rPr lang="en-US" dirty="0" smtClean="0"/>
              <a:t>Allies (not all of them, the 4 major countries)?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19. Who was Hideki </a:t>
            </a:r>
            <a:r>
              <a:rPr lang="en-US" dirty="0" err="1" smtClean="0"/>
              <a:t>Tojo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20. Give the date of Pearl Harbor.  What did the </a:t>
            </a:r>
            <a:r>
              <a:rPr lang="en-US" dirty="0" smtClean="0"/>
              <a:t>U.S. </a:t>
            </a:r>
            <a:r>
              <a:rPr lang="en-US" dirty="0" smtClean="0"/>
              <a:t>do after the attack?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303520"/>
          </a:xfrm>
        </p:spPr>
        <p:txBody>
          <a:bodyPr>
            <a:normAutofit/>
          </a:bodyPr>
          <a:lstStyle/>
          <a:p>
            <a:r>
              <a:rPr lang="en-US" dirty="0" smtClean="0"/>
              <a:t>1. Stalin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 Total complete control of government.</a:t>
            </a:r>
          </a:p>
          <a:p>
            <a:endParaRPr lang="en-US" dirty="0" smtClean="0"/>
          </a:p>
          <a:p>
            <a:r>
              <a:rPr lang="en-US" dirty="0" smtClean="0"/>
              <a:t>3. Benito Mussolini; Fascist government (Extreme Nationalistic government, the interests of the state are before the individual, strong leader and small group devoted to party members.)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1447800" cy="15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05400"/>
            <a:ext cx="13089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4. Mein </a:t>
            </a:r>
            <a:r>
              <a:rPr lang="en-US" dirty="0" err="1" smtClean="0"/>
              <a:t>Kampf</a:t>
            </a:r>
            <a:r>
              <a:rPr lang="en-US" dirty="0" smtClean="0"/>
              <a:t> (My Struggle); Basic beliefs of Nazism, extreme Nationalism, racial “purification”, Aryans are the “master race”, national expansion.</a:t>
            </a:r>
          </a:p>
          <a:p>
            <a:endParaRPr lang="en-US" dirty="0" smtClean="0"/>
          </a:p>
          <a:p>
            <a:r>
              <a:rPr lang="en-US" dirty="0" smtClean="0"/>
              <a:t>5. Seized Manchuria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6. Francisco Franco; Fascism </a:t>
            </a:r>
          </a:p>
          <a:p>
            <a:endParaRPr lang="en-US" dirty="0" smtClean="0"/>
          </a:p>
          <a:p>
            <a:r>
              <a:rPr lang="en-US" dirty="0" smtClean="0"/>
              <a:t>7. Congress passed in 1935; keep out of all wars.  Outlawed arms sales or loans to nations at war.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1235081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657600"/>
            <a:ext cx="152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dirty="0" smtClean="0"/>
              <a:t>8. Austria; Sudetenland (Czechoslovakia) because they were “abusing” Sudeten Germans.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9. Beginning: Neville Chamberlain</a:t>
            </a:r>
          </a:p>
          <a:p>
            <a:pPr lvl="1"/>
            <a:r>
              <a:rPr lang="en-US" dirty="0" smtClean="0"/>
              <a:t>End: Winston Churchill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2447925" cy="18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86200"/>
            <a:ext cx="198397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86200"/>
            <a:ext cx="20171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419600"/>
            <a:ext cx="2362200" cy="24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r>
              <a:rPr lang="en-US" dirty="0" smtClean="0"/>
              <a:t>10. Stalin and Hitler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11. Lightning War; Germany’s military strategy to take Paris, France then turn around to Soviet Union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85799"/>
            <a:ext cx="2057400" cy="213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2544458" cy="28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940</TotalTime>
  <Words>610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Unit 7: WWII in Europe</vt:lpstr>
      <vt:lpstr>Slide 2</vt:lpstr>
      <vt:lpstr>Slide 3</vt:lpstr>
      <vt:lpstr>Slide 4</vt:lpstr>
      <vt:lpstr>Slide 5</vt:lpstr>
      <vt:lpstr>Answers:</vt:lpstr>
      <vt:lpstr> 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Questions</dc:title>
  <dc:creator>Laura E. Strelzin</dc:creator>
  <cp:lastModifiedBy>EPISD</cp:lastModifiedBy>
  <cp:revision>55</cp:revision>
  <dcterms:created xsi:type="dcterms:W3CDTF">2009-02-10T05:20:36Z</dcterms:created>
  <dcterms:modified xsi:type="dcterms:W3CDTF">2014-01-17T22:08:36Z</dcterms:modified>
</cp:coreProperties>
</file>