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61" r:id="rId3"/>
    <p:sldId id="257" r:id="rId4"/>
    <p:sldId id="263" r:id="rId5"/>
    <p:sldId id="265" r:id="rId6"/>
    <p:sldId id="266" r:id="rId7"/>
    <p:sldId id="267" r:id="rId8"/>
    <p:sldId id="268" r:id="rId9"/>
    <p:sldId id="271"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5B9BD5"/>
    <a:srgbClr val="FFFF00"/>
    <a:srgbClr val="92D05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1" autoAdjust="0"/>
    <p:restoredTop sz="78616" autoAdjust="0"/>
  </p:normalViewPr>
  <p:slideViewPr>
    <p:cSldViewPr snapToGrid="0">
      <p:cViewPr varScale="1">
        <p:scale>
          <a:sx n="85" d="100"/>
          <a:sy n="85" d="100"/>
        </p:scale>
        <p:origin x="1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F97099-D793-4B3F-97F3-EDFE11E8F2C7}" type="datetimeFigureOut">
              <a:rPr lang="en-US" smtClean="0"/>
              <a:t>8/1/19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126F9-4F0C-4E8A-BE4B-7D462476520B}" type="slidenum">
              <a:rPr lang="en-US" smtClean="0"/>
              <a:t>‹#›</a:t>
            </a:fld>
            <a:endParaRPr lang="en-US" dirty="0"/>
          </a:p>
        </p:txBody>
      </p:sp>
    </p:spTree>
    <p:extLst>
      <p:ext uri="{BB962C8B-B14F-4D97-AF65-F5344CB8AC3E}">
        <p14:creationId xmlns:p14="http://schemas.microsoft.com/office/powerpoint/2010/main" val="47442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126F9-4F0C-4E8A-BE4B-7D462476520B}" type="slidenum">
              <a:rPr lang="en-US" smtClean="0"/>
              <a:t>1</a:t>
            </a:fld>
            <a:endParaRPr lang="en-US" dirty="0"/>
          </a:p>
        </p:txBody>
      </p:sp>
    </p:spTree>
    <p:extLst>
      <p:ext uri="{BB962C8B-B14F-4D97-AF65-F5344CB8AC3E}">
        <p14:creationId xmlns:p14="http://schemas.microsoft.com/office/powerpoint/2010/main" val="51013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smtClean="0"/>
              <a:t>3</a:t>
            </a:fld>
            <a:endParaRPr lang="en-US" dirty="0"/>
          </a:p>
        </p:txBody>
      </p:sp>
    </p:spTree>
    <p:extLst>
      <p:ext uri="{BB962C8B-B14F-4D97-AF65-F5344CB8AC3E}">
        <p14:creationId xmlns:p14="http://schemas.microsoft.com/office/powerpoint/2010/main" val="3459869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3200" b="1" i="0" u="none" strike="noStrike" kern="1200" dirty="0">
                <a:solidFill>
                  <a:schemeClr val="tx1"/>
                </a:solidFill>
                <a:effectLst/>
                <a:latin typeface="Aharoni" panose="02010803020104030203" pitchFamily="2" charset="-79"/>
                <a:ea typeface="+mn-ea"/>
                <a:cs typeface="Aharoni" panose="02010803020104030203" pitchFamily="2" charset="-79"/>
              </a:rPr>
              <a:t>AP World History Theme: Technology and Innovation (TEC)</a:t>
            </a:r>
            <a:endParaRPr lang="en-US" sz="3200" b="0" dirty="0">
              <a:effectLst/>
              <a:latin typeface="Aharoni" panose="02010803020104030203" pitchFamily="2" charset="-79"/>
              <a:cs typeface="Aharoni" panose="02010803020104030203" pitchFamily="2" charset="-79"/>
            </a:endParaRPr>
          </a:p>
          <a:p>
            <a:br>
              <a:rPr lang="en-US" dirty="0"/>
            </a:br>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smtClean="0"/>
              <a:t>4</a:t>
            </a:fld>
            <a:endParaRPr lang="en-US" dirty="0"/>
          </a:p>
        </p:txBody>
      </p:sp>
    </p:spTree>
    <p:extLst>
      <p:ext uri="{BB962C8B-B14F-4D97-AF65-F5344CB8AC3E}">
        <p14:creationId xmlns:p14="http://schemas.microsoft.com/office/powerpoint/2010/main" val="3087964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smtClean="0"/>
              <a:t>5</a:t>
            </a:fld>
            <a:endParaRPr lang="en-US" dirty="0"/>
          </a:p>
        </p:txBody>
      </p:sp>
    </p:spTree>
    <p:extLst>
      <p:ext uri="{BB962C8B-B14F-4D97-AF65-F5344CB8AC3E}">
        <p14:creationId xmlns:p14="http://schemas.microsoft.com/office/powerpoint/2010/main" val="279111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3200" b="1" i="0" u="none" strike="noStrike" kern="1200" dirty="0">
                <a:solidFill>
                  <a:schemeClr val="tx1"/>
                </a:solidFill>
                <a:effectLst/>
                <a:latin typeface="Aharoni" panose="02010803020104030203" pitchFamily="2" charset="-79"/>
                <a:ea typeface="+mn-ea"/>
                <a:cs typeface="Aharoni" panose="02010803020104030203" pitchFamily="2" charset="-79"/>
              </a:rPr>
              <a:t>AP World History Theme: Technology and Innovation (TEC)</a:t>
            </a:r>
            <a:endParaRPr lang="en-US" sz="3200" b="0" dirty="0">
              <a:effectLst/>
              <a:latin typeface="Aharoni" panose="02010803020104030203" pitchFamily="2" charset="-79"/>
              <a:cs typeface="Aharoni" panose="02010803020104030203" pitchFamily="2" charset="-79"/>
            </a:endParaRPr>
          </a:p>
          <a:p>
            <a:br>
              <a:rPr lang="en-US" dirty="0"/>
            </a:br>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66497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smtClean="0"/>
              <a:t>7</a:t>
            </a:fld>
            <a:endParaRPr lang="en-US" dirty="0"/>
          </a:p>
        </p:txBody>
      </p:sp>
    </p:spTree>
    <p:extLst>
      <p:ext uri="{BB962C8B-B14F-4D97-AF65-F5344CB8AC3E}">
        <p14:creationId xmlns:p14="http://schemas.microsoft.com/office/powerpoint/2010/main" val="1428856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184126F9-4F0C-4E8A-BE4B-7D462476520B}" type="slidenum">
              <a:rPr lang="en-US">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50075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42A51-7B1C-4FFD-B172-43B08EB2D65E}" type="datetimeFigureOut">
              <a:rPr lang="en-US" smtClean="0"/>
              <a:t>8/1/19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8798275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42A51-7B1C-4FFD-B172-43B08EB2D65E}" type="datetimeFigureOut">
              <a:rPr lang="en-US" smtClean="0"/>
              <a:t>8/1/19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4286871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42A51-7B1C-4FFD-B172-43B08EB2D65E}" type="datetimeFigureOut">
              <a:rPr lang="en-US" smtClean="0"/>
              <a:t>8/1/19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11014411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42A51-7B1C-4FFD-B172-43B08EB2D65E}" type="datetimeFigureOut">
              <a:rPr lang="en-US" smtClean="0"/>
              <a:t>8/1/19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10616320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42A51-7B1C-4FFD-B172-43B08EB2D65E}" type="datetimeFigureOut">
              <a:rPr lang="en-US" smtClean="0"/>
              <a:t>8/1/19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16633357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42A51-7B1C-4FFD-B172-43B08EB2D65E}" type="datetimeFigureOut">
              <a:rPr lang="en-US" smtClean="0"/>
              <a:t>8/1/19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8256622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42A51-7B1C-4FFD-B172-43B08EB2D65E}" type="datetimeFigureOut">
              <a:rPr lang="en-US" smtClean="0"/>
              <a:t>8/1/19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4019116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42A51-7B1C-4FFD-B172-43B08EB2D65E}" type="datetimeFigureOut">
              <a:rPr lang="en-US" smtClean="0"/>
              <a:t>8/1/19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24805816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42A51-7B1C-4FFD-B172-43B08EB2D65E}" type="datetimeFigureOut">
              <a:rPr lang="en-US" smtClean="0"/>
              <a:t>8/1/19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12877565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42A51-7B1C-4FFD-B172-43B08EB2D65E}" type="datetimeFigureOut">
              <a:rPr lang="en-US" smtClean="0"/>
              <a:t>8/1/19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4007993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42A51-7B1C-4FFD-B172-43B08EB2D65E}" type="datetimeFigureOut">
              <a:rPr lang="en-US" smtClean="0"/>
              <a:t>8/1/19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3A3393-5588-411C-8A45-C851B665683D}" type="slidenum">
              <a:rPr lang="en-US" smtClean="0"/>
              <a:t>‹#›</a:t>
            </a:fld>
            <a:endParaRPr lang="en-US" dirty="0"/>
          </a:p>
        </p:txBody>
      </p:sp>
    </p:spTree>
    <p:extLst>
      <p:ext uri="{BB962C8B-B14F-4D97-AF65-F5344CB8AC3E}">
        <p14:creationId xmlns:p14="http://schemas.microsoft.com/office/powerpoint/2010/main" val="20258580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42A51-7B1C-4FFD-B172-43B08EB2D65E}" type="datetimeFigureOut">
              <a:rPr lang="en-US" smtClean="0"/>
              <a:t>8/1/19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A3393-5588-411C-8A45-C851B665683D}" type="slidenum">
              <a:rPr lang="en-US" smtClean="0"/>
              <a:t>‹#›</a:t>
            </a:fld>
            <a:endParaRPr lang="en-US" dirty="0"/>
          </a:p>
        </p:txBody>
      </p:sp>
    </p:spTree>
    <p:extLst>
      <p:ext uri="{BB962C8B-B14F-4D97-AF65-F5344CB8AC3E}">
        <p14:creationId xmlns:p14="http://schemas.microsoft.com/office/powerpoint/2010/main" val="99866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9479" y="468105"/>
            <a:ext cx="12142521" cy="3052689"/>
            <a:chOff x="386372" y="122337"/>
            <a:chExt cx="11600539" cy="2588651"/>
          </a:xfrm>
        </p:grpSpPr>
        <p:grpSp>
          <p:nvGrpSpPr>
            <p:cNvPr id="18" name="Group 17"/>
            <p:cNvGrpSpPr/>
            <p:nvPr/>
          </p:nvGrpSpPr>
          <p:grpSpPr>
            <a:xfrm rot="5400000">
              <a:off x="2251804" y="127558"/>
              <a:ext cx="1890756" cy="2575776"/>
              <a:chOff x="1571220" y="682580"/>
              <a:chExt cx="1890756" cy="2575776"/>
            </a:xfrm>
            <a:solidFill>
              <a:schemeClr val="accent4"/>
            </a:solidFill>
          </p:grpSpPr>
          <p:sp>
            <p:nvSpPr>
              <p:cNvPr id="19" name="Rectangle 18"/>
              <p:cNvSpPr/>
              <p:nvPr/>
            </p:nvSpPr>
            <p:spPr>
              <a:xfrm>
                <a:off x="1571220" y="1030369"/>
                <a:ext cx="189075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1571223" y="1629177"/>
                <a:ext cx="341708" cy="682581"/>
                <a:chOff x="5864180" y="1629175"/>
                <a:chExt cx="341708" cy="682581"/>
              </a:xfrm>
              <a:grpFill/>
            </p:grpSpPr>
            <p:sp>
              <p:nvSpPr>
                <p:cNvPr id="30" name="Oval 29"/>
                <p:cNvSpPr/>
                <p:nvPr/>
              </p:nvSpPr>
              <p:spPr>
                <a:xfrm>
                  <a:off x="5974068" y="1629175"/>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3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3090929" y="1629176"/>
                <a:ext cx="347730" cy="682581"/>
                <a:chOff x="5864180" y="1629174"/>
                <a:chExt cx="347730" cy="682581"/>
              </a:xfrm>
              <a:grpFill/>
            </p:grpSpPr>
            <p:sp>
              <p:nvSpPr>
                <p:cNvPr id="26" name="Oval 2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3" name="Group 22"/>
              <p:cNvGrpSpPr/>
              <p:nvPr/>
            </p:nvGrpSpPr>
            <p:grpSpPr>
              <a:xfrm rot="5400000">
                <a:off x="2331074" y="2743200"/>
                <a:ext cx="347730" cy="682581"/>
                <a:chOff x="5864180" y="1629174"/>
                <a:chExt cx="347730" cy="682581"/>
              </a:xfrm>
              <a:grpFill/>
            </p:grpSpPr>
            <p:sp>
              <p:nvSpPr>
                <p:cNvPr id="24" name="Oval 23"/>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5" name="Group 34"/>
            <p:cNvGrpSpPr/>
            <p:nvPr/>
          </p:nvGrpSpPr>
          <p:grpSpPr>
            <a:xfrm>
              <a:off x="4137310" y="122337"/>
              <a:ext cx="1867436" cy="2575776"/>
              <a:chOff x="1571223" y="682580"/>
              <a:chExt cx="1867436" cy="2575776"/>
            </a:xfrm>
            <a:solidFill>
              <a:srgbClr val="92D050"/>
            </a:solidFill>
          </p:grpSpPr>
          <p:sp>
            <p:nvSpPr>
              <p:cNvPr id="36" name="Rectangle 35"/>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7" name="Group 16"/>
            <p:cNvGrpSpPr/>
            <p:nvPr/>
          </p:nvGrpSpPr>
          <p:grpSpPr>
            <a:xfrm>
              <a:off x="386372" y="122341"/>
              <a:ext cx="1867436" cy="2575776"/>
              <a:chOff x="1571223" y="682580"/>
              <a:chExt cx="1867436" cy="2575776"/>
            </a:xfrm>
          </p:grpSpPr>
          <p:sp>
            <p:nvSpPr>
              <p:cNvPr id="4" name="Rectangle 3"/>
              <p:cNvSpPr/>
              <p:nvPr/>
            </p:nvSpPr>
            <p:spPr>
              <a:xfrm>
                <a:off x="1571223" y="1016869"/>
                <a:ext cx="1858461" cy="1917066"/>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571223" y="1629176"/>
                <a:ext cx="347730" cy="682581"/>
                <a:chOff x="5864180" y="1629174"/>
                <a:chExt cx="347730" cy="682581"/>
              </a:xfrm>
            </p:grpSpPr>
            <p:sp>
              <p:nvSpPr>
                <p:cNvPr id="5" name="Oval 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Rectangle 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 name="Group 7"/>
              <p:cNvGrpSpPr/>
              <p:nvPr/>
            </p:nvGrpSpPr>
            <p:grpSpPr>
              <a:xfrm rot="16200000">
                <a:off x="2331076" y="515154"/>
                <a:ext cx="347730" cy="682581"/>
                <a:chOff x="5864180" y="1629174"/>
                <a:chExt cx="347730" cy="682581"/>
              </a:xfrm>
            </p:grpSpPr>
            <p:sp>
              <p:nvSpPr>
                <p:cNvPr id="9" name="Oval 8"/>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rot="10800000">
                <a:off x="3090929" y="1629176"/>
                <a:ext cx="347730" cy="682581"/>
                <a:chOff x="5864180" y="1629174"/>
                <a:chExt cx="347730" cy="682581"/>
              </a:xfrm>
            </p:grpSpPr>
            <p:sp>
              <p:nvSpPr>
                <p:cNvPr id="12" name="Oval 11"/>
                <p:cNvSpPr/>
                <p:nvPr/>
              </p:nvSpPr>
              <p:spPr>
                <a:xfrm>
                  <a:off x="5980090" y="1629174"/>
                  <a:ext cx="231820" cy="682581"/>
                </a:xfrm>
                <a:prstGeom prst="ellipse">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p:nvSpPr>
              <p:spPr>
                <a:xfrm>
                  <a:off x="5864180" y="1815917"/>
                  <a:ext cx="115910" cy="30909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 name="Group 13"/>
              <p:cNvGrpSpPr/>
              <p:nvPr/>
            </p:nvGrpSpPr>
            <p:grpSpPr>
              <a:xfrm rot="5400000">
                <a:off x="2331072" y="2743198"/>
                <a:ext cx="347734" cy="682581"/>
                <a:chOff x="5864176" y="1629174"/>
                <a:chExt cx="347734" cy="682581"/>
              </a:xfrm>
            </p:grpSpPr>
            <p:sp>
              <p:nvSpPr>
                <p:cNvPr id="15" name="Oval 14"/>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5980086"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a:xfrm>
                  <a:off x="5864176"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9" name="Group 48"/>
            <p:cNvGrpSpPr/>
            <p:nvPr/>
          </p:nvGrpSpPr>
          <p:grpSpPr>
            <a:xfrm>
              <a:off x="7897884" y="135212"/>
              <a:ext cx="1867436" cy="2575776"/>
              <a:chOff x="1571223" y="682580"/>
              <a:chExt cx="1867436" cy="2575776"/>
            </a:xfrm>
            <a:solidFill>
              <a:srgbClr val="FF00FF"/>
            </a:solidFill>
          </p:grpSpPr>
          <p:sp>
            <p:nvSpPr>
              <p:cNvPr id="50" name="Rectangle 49"/>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7" name="Group 76"/>
            <p:cNvGrpSpPr/>
            <p:nvPr/>
          </p:nvGrpSpPr>
          <p:grpSpPr>
            <a:xfrm rot="5400000">
              <a:off x="6011156" y="128776"/>
              <a:ext cx="1867436" cy="2575776"/>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18482"/>
                <a:ext cx="339965" cy="682581"/>
                <a:chOff x="5864180" y="1618480"/>
                <a:chExt cx="339965" cy="682581"/>
              </a:xfrm>
              <a:grpFill/>
            </p:grpSpPr>
            <p:sp>
              <p:nvSpPr>
                <p:cNvPr id="89" name="Oval 88"/>
                <p:cNvSpPr/>
                <p:nvPr/>
              </p:nvSpPr>
              <p:spPr>
                <a:xfrm>
                  <a:off x="5972325" y="1618480"/>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9762085" y="125554"/>
              <a:ext cx="1873876" cy="2575776"/>
              <a:chOff x="1571223" y="682580"/>
              <a:chExt cx="187387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9"/>
                <a:ext cx="331480" cy="682581"/>
                <a:chOff x="5864180" y="1629177"/>
                <a:chExt cx="331480" cy="682581"/>
              </a:xfrm>
              <a:grpFill/>
            </p:grpSpPr>
            <p:sp>
              <p:nvSpPr>
                <p:cNvPr id="75" name="Oval 74"/>
                <p:cNvSpPr/>
                <p:nvPr/>
              </p:nvSpPr>
              <p:spPr>
                <a:xfrm>
                  <a:off x="5963840" y="1629177"/>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108940" y="1645276"/>
                <a:ext cx="336159" cy="682581"/>
                <a:chOff x="5857740" y="1613074"/>
                <a:chExt cx="336159" cy="682581"/>
              </a:xfrm>
              <a:grpFill/>
            </p:grpSpPr>
            <p:sp>
              <p:nvSpPr>
                <p:cNvPr id="71" name="Oval 70"/>
                <p:cNvSpPr/>
                <p:nvPr/>
              </p:nvSpPr>
              <p:spPr>
                <a:xfrm>
                  <a:off x="5962079" y="1613074"/>
                  <a:ext cx="231820" cy="682581"/>
                </a:xfrm>
                <a:prstGeom prst="ellipse">
                  <a:avLst/>
                </a:prstGeom>
                <a:solidFill>
                  <a:schemeClr val="bg1"/>
                </a:solid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57740" y="1815916"/>
                  <a:ext cx="122350" cy="309095"/>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3" name="Oval 92"/>
            <p:cNvSpPr/>
            <p:nvPr/>
          </p:nvSpPr>
          <p:spPr>
            <a:xfrm>
              <a:off x="4237080" y="1056063"/>
              <a:ext cx="241535" cy="68258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4121185" y="1249239"/>
              <a:ext cx="115910" cy="3090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rot="10800000">
              <a:off x="1906019" y="1062496"/>
              <a:ext cx="236091" cy="68258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rot="10800000">
              <a:off x="2142110" y="1249242"/>
              <a:ext cx="115910" cy="3090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a:off x="49479" y="3094457"/>
            <a:ext cx="11778545" cy="1836918"/>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a:xfrm>
            <a:off x="170495" y="1670562"/>
            <a:ext cx="11491622" cy="1841435"/>
            <a:chOff x="170495" y="1670562"/>
            <a:chExt cx="11491622" cy="1841435"/>
          </a:xfrm>
        </p:grpSpPr>
        <p:grpSp>
          <p:nvGrpSpPr>
            <p:cNvPr id="91" name="Group 90"/>
            <p:cNvGrpSpPr/>
            <p:nvPr/>
          </p:nvGrpSpPr>
          <p:grpSpPr>
            <a:xfrm>
              <a:off x="170495" y="1670562"/>
              <a:ext cx="11491622" cy="1096586"/>
              <a:chOff x="225526" y="1388143"/>
              <a:chExt cx="11369579" cy="1096586"/>
            </a:xfrm>
          </p:grpSpPr>
          <p:sp>
            <p:nvSpPr>
              <p:cNvPr id="3" name="TextBox 2"/>
              <p:cNvSpPr txBox="1"/>
              <p:nvPr/>
            </p:nvSpPr>
            <p:spPr>
              <a:xfrm>
                <a:off x="225526" y="1393021"/>
                <a:ext cx="1640099" cy="1077218"/>
              </a:xfrm>
              <a:prstGeom prst="rect">
                <a:avLst/>
              </a:prstGeom>
              <a:noFill/>
            </p:spPr>
            <p:txBody>
              <a:bodyPr wrap="square" rtlCol="0">
                <a:spAutoFit/>
              </a:bodyPr>
              <a:lstStyle/>
              <a:p>
                <a:pPr algn="ctr"/>
                <a:r>
                  <a:rPr lang="en-US" sz="4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sp>
            <p:nvSpPr>
              <p:cNvPr id="92" name="TextBox 91"/>
              <p:cNvSpPr txBox="1"/>
              <p:nvPr/>
            </p:nvSpPr>
            <p:spPr>
              <a:xfrm>
                <a:off x="2084149" y="1388143"/>
                <a:ext cx="1840405" cy="1077218"/>
              </a:xfrm>
              <a:prstGeom prst="rect">
                <a:avLst/>
              </a:prstGeom>
              <a:noFill/>
            </p:spPr>
            <p:txBody>
              <a:bodyPr wrap="square" rtlCol="0">
                <a:spAutoFit/>
              </a:bodyPr>
              <a:lstStyle/>
              <a:p>
                <a:pPr algn="ctr"/>
                <a:r>
                  <a:rPr lang="en-US" sz="4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95" name="TextBox 94"/>
              <p:cNvSpPr txBox="1"/>
              <p:nvPr/>
            </p:nvSpPr>
            <p:spPr>
              <a:xfrm>
                <a:off x="3899680" y="1402635"/>
                <a:ext cx="2127008" cy="1077218"/>
              </a:xfrm>
              <a:prstGeom prst="rect">
                <a:avLst/>
              </a:prstGeom>
              <a:noFill/>
            </p:spPr>
            <p:txBody>
              <a:bodyPr wrap="square" rtlCol="0">
                <a:spAutoFit/>
              </a:bodyPr>
              <a:lstStyle/>
              <a:p>
                <a:pPr algn="ctr"/>
                <a:r>
                  <a:rPr lang="en-US" sz="4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96" name="TextBox 95"/>
              <p:cNvSpPr txBox="1"/>
              <p:nvPr/>
            </p:nvSpPr>
            <p:spPr>
              <a:xfrm>
                <a:off x="6067701" y="1396816"/>
                <a:ext cx="1640099" cy="1077218"/>
              </a:xfrm>
              <a:prstGeom prst="rect">
                <a:avLst/>
              </a:prstGeom>
              <a:noFill/>
            </p:spPr>
            <p:txBody>
              <a:bodyPr wrap="square" rtlCol="0">
                <a:spAutoFit/>
              </a:bodyPr>
              <a:lstStyle/>
              <a:p>
                <a:pPr algn="ctr"/>
                <a:r>
                  <a:rPr lang="en-US" sz="4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99" name="TextBox 98"/>
              <p:cNvSpPr txBox="1"/>
              <p:nvPr/>
            </p:nvSpPr>
            <p:spPr>
              <a:xfrm>
                <a:off x="8032351" y="1389987"/>
                <a:ext cx="1640099" cy="1077218"/>
              </a:xfrm>
              <a:prstGeom prst="rect">
                <a:avLst/>
              </a:prstGeom>
              <a:noFill/>
            </p:spPr>
            <p:txBody>
              <a:bodyPr wrap="square" rtlCol="0">
                <a:spAutoFit/>
              </a:bodyPr>
              <a:lstStyle/>
              <a:p>
                <a:pPr algn="ctr"/>
                <a:r>
                  <a:rPr lang="en-US" sz="4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0" name="TextBox 99"/>
              <p:cNvSpPr txBox="1"/>
              <p:nvPr/>
            </p:nvSpPr>
            <p:spPr>
              <a:xfrm>
                <a:off x="9955006" y="1407511"/>
                <a:ext cx="1640099" cy="1077218"/>
              </a:xfrm>
              <a:prstGeom prst="rect">
                <a:avLst/>
              </a:prstGeom>
              <a:noFill/>
            </p:spPr>
            <p:txBody>
              <a:bodyPr wrap="square" rtlCol="0">
                <a:spAutoFit/>
              </a:bodyPr>
              <a:lstStyle/>
              <a:p>
                <a:pPr algn="ctr"/>
                <a:r>
                  <a:rPr lang="en-US" sz="4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4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sp>
          <p:nvSpPr>
            <p:cNvPr id="104" name="Oval 103"/>
            <p:cNvSpPr/>
            <p:nvPr/>
          </p:nvSpPr>
          <p:spPr>
            <a:xfrm rot="16200000">
              <a:off x="2853275" y="2451401"/>
              <a:ext cx="296630" cy="734421"/>
            </a:xfrm>
            <a:prstGeom prst="ellipse">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rot="16200000">
              <a:off x="2899189" y="2860957"/>
              <a:ext cx="183544" cy="348978"/>
            </a:xfrm>
            <a:prstGeom prst="rect">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Oval 109"/>
            <p:cNvSpPr/>
            <p:nvPr/>
          </p:nvSpPr>
          <p:spPr>
            <a:xfrm rot="5400000">
              <a:off x="8743323" y="3001186"/>
              <a:ext cx="273376" cy="719090"/>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rot="5400000">
              <a:off x="8809906" y="2992886"/>
              <a:ext cx="136688" cy="325626"/>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Oval 113"/>
            <p:cNvSpPr/>
            <p:nvPr/>
          </p:nvSpPr>
          <p:spPr>
            <a:xfrm rot="5400000">
              <a:off x="870709" y="3015764"/>
              <a:ext cx="273376" cy="719090"/>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p:cNvSpPr/>
            <p:nvPr/>
          </p:nvSpPr>
          <p:spPr>
            <a:xfrm rot="5400000">
              <a:off x="937292" y="3007463"/>
              <a:ext cx="136688" cy="325626"/>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Oval 115"/>
            <p:cNvSpPr/>
            <p:nvPr/>
          </p:nvSpPr>
          <p:spPr>
            <a:xfrm rot="16200000">
              <a:off x="6770343" y="2456472"/>
              <a:ext cx="311641" cy="757812"/>
            </a:xfrm>
            <a:prstGeom prst="ellipse">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p:cNvSpPr/>
            <p:nvPr/>
          </p:nvSpPr>
          <p:spPr>
            <a:xfrm rot="16200000">
              <a:off x="6824432" y="2845910"/>
              <a:ext cx="174833" cy="349066"/>
            </a:xfrm>
            <a:prstGeom prst="rect">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rot="16200000">
              <a:off x="10683358" y="2481988"/>
              <a:ext cx="299330" cy="719092"/>
            </a:xfrm>
            <a:prstGeom prst="ellipse">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118"/>
            <p:cNvSpPr/>
            <p:nvPr/>
          </p:nvSpPr>
          <p:spPr>
            <a:xfrm rot="16200000">
              <a:off x="10756425" y="2877263"/>
              <a:ext cx="149665" cy="325628"/>
            </a:xfrm>
            <a:prstGeom prst="rect">
              <a:avLst/>
            </a:prstGeom>
            <a:solidFill>
              <a:srgbClr val="5B9BD5"/>
            </a:solid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Oval 119"/>
            <p:cNvSpPr/>
            <p:nvPr/>
          </p:nvSpPr>
          <p:spPr>
            <a:xfrm rot="5400000">
              <a:off x="4797871" y="3008168"/>
              <a:ext cx="273376" cy="719090"/>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rot="5400000">
              <a:off x="4864454" y="2999868"/>
              <a:ext cx="136688" cy="32562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Rectangle 33"/>
          <p:cNvSpPr/>
          <p:nvPr/>
        </p:nvSpPr>
        <p:spPr>
          <a:xfrm>
            <a:off x="-31882" y="3450750"/>
            <a:ext cx="11778544" cy="1631216"/>
          </a:xfrm>
          <a:prstGeom prst="rect">
            <a:avLst/>
          </a:prstGeom>
        </p:spPr>
        <p:txBody>
          <a:bodyPr wrap="square">
            <a:spAutoFit/>
          </a:bodyPr>
          <a:lstStyle/>
          <a:p>
            <a:pPr algn="ctr"/>
            <a:r>
              <a:rPr lang="en-US" sz="50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AP Modern World History</a:t>
            </a:r>
          </a:p>
          <a:p>
            <a:pPr algn="ctr"/>
            <a:r>
              <a:rPr lang="en-US" sz="50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Themes</a:t>
            </a:r>
          </a:p>
        </p:txBody>
      </p:sp>
    </p:spTree>
    <p:extLst>
      <p:ext uri="{BB962C8B-B14F-4D97-AF65-F5344CB8AC3E}">
        <p14:creationId xmlns:p14="http://schemas.microsoft.com/office/powerpoint/2010/main" val="1718035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698" y="1"/>
            <a:ext cx="11771817" cy="6858000"/>
          </a:xfrm>
          <a:prstGeom prst="rect">
            <a:avLst/>
          </a:prstGeom>
        </p:spPr>
      </p:pic>
    </p:spTree>
    <p:extLst>
      <p:ext uri="{BB962C8B-B14F-4D97-AF65-F5344CB8AC3E}">
        <p14:creationId xmlns:p14="http://schemas.microsoft.com/office/powerpoint/2010/main" val="4189339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9479" y="1"/>
            <a:ext cx="12142521" cy="1443853"/>
            <a:chOff x="386372" y="122337"/>
            <a:chExt cx="11600539" cy="2588651"/>
          </a:xfrm>
        </p:grpSpPr>
        <p:grpSp>
          <p:nvGrpSpPr>
            <p:cNvPr id="18" name="Group 17"/>
            <p:cNvGrpSpPr/>
            <p:nvPr/>
          </p:nvGrpSpPr>
          <p:grpSpPr>
            <a:xfrm rot="5400000">
              <a:off x="2251804" y="127558"/>
              <a:ext cx="1890756" cy="2575776"/>
              <a:chOff x="1571220" y="682580"/>
              <a:chExt cx="1890756" cy="2575776"/>
            </a:xfrm>
            <a:solidFill>
              <a:schemeClr val="accent4"/>
            </a:solidFill>
          </p:grpSpPr>
          <p:sp>
            <p:nvSpPr>
              <p:cNvPr id="19" name="Rectangle 18"/>
              <p:cNvSpPr/>
              <p:nvPr/>
            </p:nvSpPr>
            <p:spPr>
              <a:xfrm>
                <a:off x="1571220" y="1030369"/>
                <a:ext cx="189075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1571223" y="1629176"/>
                <a:ext cx="347730" cy="682581"/>
                <a:chOff x="5864180" y="1629174"/>
                <a:chExt cx="347730" cy="682581"/>
              </a:xfrm>
              <a:grpFill/>
            </p:grpSpPr>
            <p:sp>
              <p:nvSpPr>
                <p:cNvPr id="30" name="Oval 2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3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3090929" y="1629176"/>
                <a:ext cx="347730" cy="682581"/>
                <a:chOff x="5864180" y="1629174"/>
                <a:chExt cx="347730" cy="682581"/>
              </a:xfrm>
              <a:grpFill/>
            </p:grpSpPr>
            <p:sp>
              <p:nvSpPr>
                <p:cNvPr id="26" name="Oval 2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3" name="Group 22"/>
              <p:cNvGrpSpPr/>
              <p:nvPr/>
            </p:nvGrpSpPr>
            <p:grpSpPr>
              <a:xfrm rot="5400000">
                <a:off x="2331074" y="2743200"/>
                <a:ext cx="347730" cy="682581"/>
                <a:chOff x="5864180" y="1629174"/>
                <a:chExt cx="347730" cy="682581"/>
              </a:xfrm>
              <a:grpFill/>
            </p:grpSpPr>
            <p:sp>
              <p:nvSpPr>
                <p:cNvPr id="24" name="Oval 23"/>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5" name="Group 34"/>
            <p:cNvGrpSpPr/>
            <p:nvPr/>
          </p:nvGrpSpPr>
          <p:grpSpPr>
            <a:xfrm>
              <a:off x="4137310" y="122337"/>
              <a:ext cx="1867436" cy="2575776"/>
              <a:chOff x="1571223" y="682580"/>
              <a:chExt cx="1867436" cy="2575776"/>
            </a:xfrm>
            <a:solidFill>
              <a:srgbClr val="92D050"/>
            </a:solidFill>
          </p:grpSpPr>
          <p:sp>
            <p:nvSpPr>
              <p:cNvPr id="36" name="Rectangle 35"/>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7" name="Group 16"/>
            <p:cNvGrpSpPr/>
            <p:nvPr/>
          </p:nvGrpSpPr>
          <p:grpSpPr>
            <a:xfrm>
              <a:off x="386372" y="122341"/>
              <a:ext cx="1867436" cy="2575776"/>
              <a:chOff x="1571223" y="682580"/>
              <a:chExt cx="1867436" cy="2575776"/>
            </a:xfrm>
          </p:grpSpPr>
          <p:sp>
            <p:nvSpPr>
              <p:cNvPr id="4" name="Rectangle 3"/>
              <p:cNvSpPr/>
              <p:nvPr/>
            </p:nvSpPr>
            <p:spPr>
              <a:xfrm>
                <a:off x="1571223" y="1016869"/>
                <a:ext cx="1858461" cy="1917066"/>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571223" y="1629176"/>
                <a:ext cx="347730" cy="682581"/>
                <a:chOff x="5864180" y="1629174"/>
                <a:chExt cx="347730" cy="682581"/>
              </a:xfrm>
            </p:grpSpPr>
            <p:sp>
              <p:nvSpPr>
                <p:cNvPr id="5" name="Oval 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Rectangle 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 name="Group 7"/>
              <p:cNvGrpSpPr/>
              <p:nvPr/>
            </p:nvGrpSpPr>
            <p:grpSpPr>
              <a:xfrm rot="16200000">
                <a:off x="2331076" y="515154"/>
                <a:ext cx="347730" cy="682581"/>
                <a:chOff x="5864180" y="1629174"/>
                <a:chExt cx="347730" cy="682581"/>
              </a:xfrm>
            </p:grpSpPr>
            <p:sp>
              <p:nvSpPr>
                <p:cNvPr id="9" name="Oval 8"/>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rot="10800000">
                <a:off x="3090929" y="1629176"/>
                <a:ext cx="347730" cy="682581"/>
                <a:chOff x="5864180" y="1629174"/>
                <a:chExt cx="347730" cy="682581"/>
              </a:xfrm>
            </p:grpSpPr>
            <p:sp>
              <p:nvSpPr>
                <p:cNvPr id="12" name="Oval 11"/>
                <p:cNvSpPr/>
                <p:nvPr/>
              </p:nvSpPr>
              <p:spPr>
                <a:xfrm>
                  <a:off x="5980090" y="1629174"/>
                  <a:ext cx="231820" cy="682581"/>
                </a:xfrm>
                <a:prstGeom prst="ellipse">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p:nvSpPr>
              <p:spPr>
                <a:xfrm>
                  <a:off x="5864180" y="1815917"/>
                  <a:ext cx="115910" cy="30909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 name="Group 13"/>
              <p:cNvGrpSpPr/>
              <p:nvPr/>
            </p:nvGrpSpPr>
            <p:grpSpPr>
              <a:xfrm rot="5400000">
                <a:off x="2331072" y="2743198"/>
                <a:ext cx="347734" cy="682581"/>
                <a:chOff x="5864176" y="1629174"/>
                <a:chExt cx="347734" cy="682581"/>
              </a:xfrm>
            </p:grpSpPr>
            <p:sp>
              <p:nvSpPr>
                <p:cNvPr id="15" name="Oval 14"/>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5980086"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a:xfrm>
                  <a:off x="5864176"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9" name="Group 48"/>
            <p:cNvGrpSpPr/>
            <p:nvPr/>
          </p:nvGrpSpPr>
          <p:grpSpPr>
            <a:xfrm>
              <a:off x="7897884" y="135212"/>
              <a:ext cx="1867436" cy="2575776"/>
              <a:chOff x="1571223" y="682580"/>
              <a:chExt cx="1867436" cy="2575776"/>
            </a:xfrm>
            <a:solidFill>
              <a:srgbClr val="FF00FF"/>
            </a:solidFill>
          </p:grpSpPr>
          <p:sp>
            <p:nvSpPr>
              <p:cNvPr id="50" name="Rectangle 49"/>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7" name="Group 76"/>
            <p:cNvGrpSpPr/>
            <p:nvPr/>
          </p:nvGrpSpPr>
          <p:grpSpPr>
            <a:xfrm rot="5400000">
              <a:off x="6011156" y="128776"/>
              <a:ext cx="1867436" cy="2575776"/>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29176"/>
                <a:ext cx="347730" cy="682581"/>
                <a:chOff x="5864180" y="1629174"/>
                <a:chExt cx="347730" cy="682581"/>
              </a:xfrm>
              <a:grpFill/>
            </p:grpSpPr>
            <p:sp>
              <p:nvSpPr>
                <p:cNvPr id="89" name="Oval 8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9762085" y="125554"/>
              <a:ext cx="1873876" cy="2575776"/>
              <a:chOff x="1571223" y="682580"/>
              <a:chExt cx="187387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6"/>
                <a:ext cx="347730" cy="682581"/>
                <a:chOff x="5864180" y="1629174"/>
                <a:chExt cx="347730" cy="682581"/>
              </a:xfrm>
              <a:grpFill/>
            </p:grpSpPr>
            <p:sp>
              <p:nvSpPr>
                <p:cNvPr id="75" name="Oval 7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108940" y="1645276"/>
                <a:ext cx="336159" cy="682581"/>
                <a:chOff x="5857740" y="1613074"/>
                <a:chExt cx="336159" cy="682581"/>
              </a:xfrm>
              <a:grpFill/>
            </p:grpSpPr>
            <p:sp>
              <p:nvSpPr>
                <p:cNvPr id="71" name="Oval 70"/>
                <p:cNvSpPr/>
                <p:nvPr/>
              </p:nvSpPr>
              <p:spPr>
                <a:xfrm>
                  <a:off x="5962079" y="1613074"/>
                  <a:ext cx="231820" cy="682581"/>
                </a:xfrm>
                <a:prstGeom prst="ellipse">
                  <a:avLst/>
                </a:prstGeom>
                <a:solidFill>
                  <a:schemeClr val="bg1"/>
                </a:solidFill>
                <a:ln>
                  <a:solidFill>
                    <a:srgbClr val="FFFF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57740" y="1815916"/>
                  <a:ext cx="122350" cy="309095"/>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3" name="Oval 92"/>
            <p:cNvSpPr/>
            <p:nvPr/>
          </p:nvSpPr>
          <p:spPr>
            <a:xfrm>
              <a:off x="4237080" y="1056063"/>
              <a:ext cx="241535" cy="68258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4121185" y="1249239"/>
              <a:ext cx="115910" cy="3090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rot="10800000">
              <a:off x="1906019" y="1062496"/>
              <a:ext cx="236091" cy="68258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rot="10800000">
              <a:off x="2142110" y="1249242"/>
              <a:ext cx="115910" cy="30909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p:cNvSpPr/>
          <p:nvPr/>
        </p:nvSpPr>
        <p:spPr>
          <a:xfrm>
            <a:off x="49479" y="1250680"/>
            <a:ext cx="11778545" cy="5501811"/>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1" name="Group 90"/>
          <p:cNvGrpSpPr/>
          <p:nvPr/>
        </p:nvGrpSpPr>
        <p:grpSpPr>
          <a:xfrm>
            <a:off x="197224" y="340884"/>
            <a:ext cx="11478947" cy="753257"/>
            <a:chOff x="251971" y="58465"/>
            <a:chExt cx="11357039" cy="753257"/>
          </a:xfrm>
        </p:grpSpPr>
        <p:sp>
          <p:nvSpPr>
            <p:cNvPr id="3" name="TextBox 2"/>
            <p:cNvSpPr txBox="1"/>
            <p:nvPr/>
          </p:nvSpPr>
          <p:spPr>
            <a:xfrm>
              <a:off x="251971" y="59014"/>
              <a:ext cx="1640099"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sp>
          <p:nvSpPr>
            <p:cNvPr id="92" name="TextBox 91"/>
            <p:cNvSpPr txBox="1"/>
            <p:nvPr/>
          </p:nvSpPr>
          <p:spPr>
            <a:xfrm>
              <a:off x="2056360" y="64918"/>
              <a:ext cx="1914614"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95" name="TextBox 94"/>
            <p:cNvSpPr txBox="1"/>
            <p:nvPr/>
          </p:nvSpPr>
          <p:spPr>
            <a:xfrm>
              <a:off x="3914725" y="110785"/>
              <a:ext cx="2127008" cy="677108"/>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96" name="TextBox 95"/>
            <p:cNvSpPr txBox="1"/>
            <p:nvPr/>
          </p:nvSpPr>
          <p:spPr>
            <a:xfrm>
              <a:off x="6107961" y="103836"/>
              <a:ext cx="1640099"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99" name="TextBox 98"/>
            <p:cNvSpPr txBox="1"/>
            <p:nvPr/>
          </p:nvSpPr>
          <p:spPr>
            <a:xfrm>
              <a:off x="8045216" y="95099"/>
              <a:ext cx="1640099"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0" name="TextBox 99"/>
            <p:cNvSpPr txBox="1"/>
            <p:nvPr/>
          </p:nvSpPr>
          <p:spPr>
            <a:xfrm>
              <a:off x="9968911" y="58465"/>
              <a:ext cx="1640099"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sp>
        <p:nvSpPr>
          <p:cNvPr id="34" name="Rectangle 33"/>
          <p:cNvSpPr/>
          <p:nvPr/>
        </p:nvSpPr>
        <p:spPr>
          <a:xfrm>
            <a:off x="192701" y="1519995"/>
            <a:ext cx="11475227" cy="5139869"/>
          </a:xfrm>
          <a:prstGeom prst="rect">
            <a:avLst/>
          </a:prstGeom>
        </p:spPr>
        <p:txBody>
          <a:bodyPr wrap="square">
            <a:spAutoFit/>
          </a:bodyPr>
          <a:lstStyle/>
          <a:p>
            <a:pPr algn="ctr"/>
            <a:r>
              <a:rPr lang="en-US" sz="3200" dirty="0">
                <a:solidFill>
                  <a:srgbClr val="990099"/>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cs typeface="Segoe UI Black" panose="020B0A02040204020203" pitchFamily="34" charset="0"/>
              </a:rPr>
              <a:t>AP World History is organized around six themes that serve as unifying threads throughout the course.</a:t>
            </a:r>
          </a:p>
          <a:p>
            <a:pPr algn="ctr"/>
            <a:endParaRPr lang="en-US" sz="12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endParaRPr>
          </a:p>
          <a:p>
            <a:pPr marL="342900" indent="-342900">
              <a:buBlip>
                <a:blip r:embed="rId2"/>
              </a:buBlip>
            </a:pPr>
            <a:r>
              <a:rPr lang="en-US" sz="28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By studying history and relating it to the themes we can see how events, individuals, empires, etc.  fit together in a puzzle to reveal  a “big picture” of history in each time period and across them.</a:t>
            </a:r>
          </a:p>
          <a:p>
            <a:pPr marL="342900" indent="-342900">
              <a:buBlip>
                <a:blip r:embed="rId3"/>
              </a:buBlip>
            </a:pPr>
            <a:r>
              <a:rPr lang="en-US" sz="28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The themes provide a way to organize comparisons and analyze change and continuity over time. </a:t>
            </a:r>
          </a:p>
          <a:p>
            <a:pPr marL="342900" indent="-342900">
              <a:buBlip>
                <a:blip r:embed="rId4"/>
              </a:buBlip>
            </a:pPr>
            <a:r>
              <a:rPr lang="en-US" sz="28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Consequently, virtually all study of history done in this course will be viewed using “PIECES” and theses themes as lenses to help understand history.</a:t>
            </a:r>
          </a:p>
        </p:txBody>
      </p:sp>
      <p:sp>
        <p:nvSpPr>
          <p:cNvPr id="124" name="Oval 123"/>
          <p:cNvSpPr/>
          <p:nvPr/>
        </p:nvSpPr>
        <p:spPr>
          <a:xfrm rot="16200000">
            <a:off x="10762410" y="761016"/>
            <a:ext cx="129301" cy="71447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5" name="Rectangle 124"/>
          <p:cNvSpPr/>
          <p:nvPr/>
        </p:nvSpPr>
        <p:spPr>
          <a:xfrm rot="16200000">
            <a:off x="10809790" y="1045209"/>
            <a:ext cx="68242" cy="323536"/>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6" name="Oval 125"/>
          <p:cNvSpPr/>
          <p:nvPr/>
        </p:nvSpPr>
        <p:spPr>
          <a:xfrm rot="16200000">
            <a:off x="6834832" y="744132"/>
            <a:ext cx="144052" cy="729553"/>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7" name="Rectangle 126"/>
          <p:cNvSpPr/>
          <p:nvPr/>
        </p:nvSpPr>
        <p:spPr>
          <a:xfrm rot="16200000">
            <a:off x="6855439" y="1069849"/>
            <a:ext cx="121456" cy="323536"/>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8" name="Oval 127"/>
          <p:cNvSpPr/>
          <p:nvPr/>
        </p:nvSpPr>
        <p:spPr>
          <a:xfrm rot="16200000">
            <a:off x="2929425" y="745191"/>
            <a:ext cx="141186" cy="72457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9" name="Rectangle 128"/>
          <p:cNvSpPr/>
          <p:nvPr/>
        </p:nvSpPr>
        <p:spPr>
          <a:xfrm rot="16200000">
            <a:off x="2908675" y="1079631"/>
            <a:ext cx="194285" cy="34896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0" name="Oval 129"/>
          <p:cNvSpPr/>
          <p:nvPr/>
        </p:nvSpPr>
        <p:spPr>
          <a:xfrm rot="5400000">
            <a:off x="945303" y="999760"/>
            <a:ext cx="129301" cy="71447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p:cNvSpPr/>
          <p:nvPr/>
        </p:nvSpPr>
        <p:spPr>
          <a:xfrm rot="5400000">
            <a:off x="977629" y="1098253"/>
            <a:ext cx="64650" cy="323534"/>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Oval 131"/>
          <p:cNvSpPr/>
          <p:nvPr/>
        </p:nvSpPr>
        <p:spPr>
          <a:xfrm rot="5400000">
            <a:off x="4915274" y="1026537"/>
            <a:ext cx="129301" cy="71447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132"/>
          <p:cNvSpPr/>
          <p:nvPr/>
        </p:nvSpPr>
        <p:spPr>
          <a:xfrm rot="5400000">
            <a:off x="4947600" y="1125030"/>
            <a:ext cx="64650" cy="32353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Oval 133"/>
          <p:cNvSpPr/>
          <p:nvPr/>
        </p:nvSpPr>
        <p:spPr>
          <a:xfrm rot="5400000">
            <a:off x="8814534" y="1028668"/>
            <a:ext cx="129301" cy="714471"/>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rot="5400000">
            <a:off x="8796045" y="1095871"/>
            <a:ext cx="145121" cy="322610"/>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27479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4">
                                            <p:txEl>
                                              <p:pRg st="2" end="2"/>
                                            </p:txEl>
                                          </p:spTgt>
                                        </p:tgtEl>
                                        <p:attrNameLst>
                                          <p:attrName>style.visibility</p:attrName>
                                        </p:attrNameLst>
                                      </p:cBhvr>
                                      <p:to>
                                        <p:strVal val="visible"/>
                                      </p:to>
                                    </p:set>
                                    <p:animEffect transition="in" filter="wipe(down)">
                                      <p:cBhvr>
                                        <p:cTn id="7" dur="500"/>
                                        <p:tgtEl>
                                          <p:spTgt spid="3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4">
                                            <p:txEl>
                                              <p:pRg st="3" end="3"/>
                                            </p:txEl>
                                          </p:spTgt>
                                        </p:tgtEl>
                                        <p:attrNameLst>
                                          <p:attrName>style.visibility</p:attrName>
                                        </p:attrNameLst>
                                      </p:cBhvr>
                                      <p:to>
                                        <p:strVal val="visible"/>
                                      </p:to>
                                    </p:set>
                                    <p:animEffect transition="in" filter="wipe(down)">
                                      <p:cBhvr>
                                        <p:cTn id="12" dur="500"/>
                                        <p:tgtEl>
                                          <p:spTgt spid="3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4">
                                            <p:txEl>
                                              <p:pRg st="4" end="4"/>
                                            </p:txEl>
                                          </p:spTgt>
                                        </p:tgtEl>
                                        <p:attrNameLst>
                                          <p:attrName>style.visibility</p:attrName>
                                        </p:attrNameLst>
                                      </p:cBhvr>
                                      <p:to>
                                        <p:strVal val="visible"/>
                                      </p:to>
                                    </p:set>
                                    <p:animEffect transition="in" filter="wipe(down)">
                                      <p:cBhvr>
                                        <p:cTn id="17" dur="500"/>
                                        <p:tgtEl>
                                          <p:spTgt spid="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Group 108"/>
          <p:cNvGrpSpPr/>
          <p:nvPr/>
        </p:nvGrpSpPr>
        <p:grpSpPr>
          <a:xfrm>
            <a:off x="3402664" y="-30160"/>
            <a:ext cx="8668872" cy="1747045"/>
            <a:chOff x="3402664" y="-30160"/>
            <a:chExt cx="8668872" cy="1747045"/>
          </a:xfrm>
        </p:grpSpPr>
        <p:grpSp>
          <p:nvGrpSpPr>
            <p:cNvPr id="33" name="Group 32"/>
            <p:cNvGrpSpPr/>
            <p:nvPr/>
          </p:nvGrpSpPr>
          <p:grpSpPr>
            <a:xfrm>
              <a:off x="3402664" y="-30160"/>
              <a:ext cx="8668872" cy="1747045"/>
              <a:chOff x="1681169" y="308424"/>
              <a:chExt cx="10405813" cy="2905832"/>
            </a:xfrm>
          </p:grpSpPr>
          <p:grpSp>
            <p:nvGrpSpPr>
              <p:cNvPr id="35" name="Group 34"/>
              <p:cNvGrpSpPr/>
              <p:nvPr/>
            </p:nvGrpSpPr>
            <p:grpSpPr>
              <a:xfrm>
                <a:off x="3984378" y="308424"/>
                <a:ext cx="1927626" cy="2898589"/>
                <a:chOff x="1571223" y="682580"/>
                <a:chExt cx="1867436" cy="2575776"/>
              </a:xfrm>
              <a:solidFill>
                <a:srgbClr val="92D050"/>
              </a:solidFill>
            </p:grpSpPr>
            <p:sp>
              <p:nvSpPr>
                <p:cNvPr id="36" name="Rectangle 35"/>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2" name="Group 31"/>
              <p:cNvGrpSpPr/>
              <p:nvPr/>
            </p:nvGrpSpPr>
            <p:grpSpPr>
              <a:xfrm>
                <a:off x="1681169" y="315667"/>
                <a:ext cx="10405813" cy="2898589"/>
                <a:chOff x="1681169" y="315667"/>
                <a:chExt cx="10405813" cy="2898589"/>
              </a:xfrm>
            </p:grpSpPr>
            <p:grpSp>
              <p:nvGrpSpPr>
                <p:cNvPr id="49" name="Group 48"/>
                <p:cNvGrpSpPr/>
                <p:nvPr/>
              </p:nvGrpSpPr>
              <p:grpSpPr>
                <a:xfrm>
                  <a:off x="7866146" y="315667"/>
                  <a:ext cx="1927626" cy="2898589"/>
                  <a:chOff x="1571223" y="682580"/>
                  <a:chExt cx="1867436" cy="2575776"/>
                </a:xfrm>
                <a:solidFill>
                  <a:srgbClr val="FF00FF"/>
                </a:solidFill>
              </p:grpSpPr>
              <p:sp>
                <p:nvSpPr>
                  <p:cNvPr id="50" name="Rectangle 49"/>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9706846" y="428317"/>
                  <a:ext cx="2101476" cy="2658797"/>
                  <a:chOff x="1571223" y="682580"/>
                  <a:chExt cx="186743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6"/>
                    <a:ext cx="347730" cy="682581"/>
                    <a:chOff x="5864180" y="1629174"/>
                    <a:chExt cx="347730" cy="682581"/>
                  </a:xfrm>
                  <a:grpFill/>
                </p:grpSpPr>
                <p:sp>
                  <p:nvSpPr>
                    <p:cNvPr id="75" name="Oval 7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090929" y="1629176"/>
                    <a:ext cx="347730" cy="682581"/>
                    <a:chOff x="5864180" y="1629174"/>
                    <a:chExt cx="347730" cy="682581"/>
                  </a:xfrm>
                  <a:grpFill/>
                </p:grpSpPr>
                <p:sp>
                  <p:nvSpPr>
                    <p:cNvPr id="71" name="Oval 70"/>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 name="Group 2"/>
                <p:cNvGrpSpPr/>
                <p:nvPr/>
              </p:nvGrpSpPr>
              <p:grpSpPr>
                <a:xfrm>
                  <a:off x="1681169" y="699738"/>
                  <a:ext cx="6543915" cy="2115965"/>
                  <a:chOff x="1681169" y="699738"/>
                  <a:chExt cx="6530663" cy="2115965"/>
                </a:xfrm>
              </p:grpSpPr>
              <p:grpSp>
                <p:nvGrpSpPr>
                  <p:cNvPr id="18" name="Group 17"/>
                  <p:cNvGrpSpPr/>
                  <p:nvPr/>
                </p:nvGrpSpPr>
                <p:grpSpPr>
                  <a:xfrm rot="5400000">
                    <a:off x="1963209" y="421077"/>
                    <a:ext cx="2101476" cy="2658797"/>
                    <a:chOff x="1571223" y="682580"/>
                    <a:chExt cx="1867436" cy="2575776"/>
                  </a:xfrm>
                  <a:solidFill>
                    <a:schemeClr val="accent4"/>
                  </a:solidFill>
                </p:grpSpPr>
                <p:sp>
                  <p:nvSpPr>
                    <p:cNvPr id="19" name="Rectangle 18"/>
                    <p:cNvSpPr/>
                    <p:nvPr/>
                  </p:nvSpPr>
                  <p:spPr>
                    <a:xfrm>
                      <a:off x="1571223" y="1030310"/>
                      <a:ext cx="186743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1571223" y="1629176"/>
                      <a:ext cx="347730" cy="682581"/>
                      <a:chOff x="5864180" y="1629174"/>
                      <a:chExt cx="347730" cy="682581"/>
                    </a:xfrm>
                    <a:grpFill/>
                  </p:grpSpPr>
                  <p:sp>
                    <p:nvSpPr>
                      <p:cNvPr id="30" name="Oval 2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3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3090929" y="1629176"/>
                      <a:ext cx="347730" cy="682581"/>
                      <a:chOff x="5864180" y="1629174"/>
                      <a:chExt cx="347730" cy="682581"/>
                    </a:xfrm>
                    <a:grpFill/>
                  </p:grpSpPr>
                  <p:sp>
                    <p:nvSpPr>
                      <p:cNvPr id="26" name="Oval 2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3" name="Group 22"/>
                    <p:cNvGrpSpPr/>
                    <p:nvPr/>
                  </p:nvGrpSpPr>
                  <p:grpSpPr>
                    <a:xfrm rot="5400000">
                      <a:off x="2331074" y="2743200"/>
                      <a:ext cx="347730" cy="682581"/>
                      <a:chOff x="5864180" y="1629174"/>
                      <a:chExt cx="347730" cy="682581"/>
                    </a:xfrm>
                    <a:grpFill/>
                  </p:grpSpPr>
                  <p:sp>
                    <p:nvSpPr>
                      <p:cNvPr id="24" name="Oval 23"/>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7" name="Group 76"/>
                  <p:cNvGrpSpPr/>
                  <p:nvPr/>
                </p:nvGrpSpPr>
                <p:grpSpPr>
                  <a:xfrm rot="5400000">
                    <a:off x="5831696" y="435566"/>
                    <a:ext cx="2101476" cy="2658797"/>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29176"/>
                      <a:ext cx="347730" cy="682581"/>
                      <a:chOff x="5864180" y="1629174"/>
                      <a:chExt cx="347730" cy="682581"/>
                    </a:xfrm>
                    <a:grpFill/>
                  </p:grpSpPr>
                  <p:sp>
                    <p:nvSpPr>
                      <p:cNvPr id="89" name="Oval 8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3" name="Oval 92"/>
                  <p:cNvSpPr/>
                  <p:nvPr/>
                </p:nvSpPr>
                <p:spPr>
                  <a:xfrm>
                    <a:off x="4087364" y="1359171"/>
                    <a:ext cx="249320"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3967733" y="1576557"/>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rot="10800000">
                    <a:off x="1681169" y="1366410"/>
                    <a:ext cx="243701"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rot="10800000">
                    <a:off x="1924870" y="1576560"/>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01" name="TextBox 100"/>
            <p:cNvSpPr txBox="1"/>
            <p:nvPr/>
          </p:nvSpPr>
          <p:spPr>
            <a:xfrm rot="19364570">
              <a:off x="3500084" y="440434"/>
              <a:ext cx="1843493"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102" name="TextBox 101"/>
            <p:cNvSpPr txBox="1"/>
            <p:nvPr/>
          </p:nvSpPr>
          <p:spPr>
            <a:xfrm rot="19273599">
              <a:off x="4997289" y="415517"/>
              <a:ext cx="2130577"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03" name="TextBox 102"/>
            <p:cNvSpPr txBox="1"/>
            <p:nvPr/>
          </p:nvSpPr>
          <p:spPr>
            <a:xfrm rot="19320195">
              <a:off x="6867267" y="454535"/>
              <a:ext cx="1642851"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04" name="TextBox 103"/>
            <p:cNvSpPr txBox="1"/>
            <p:nvPr/>
          </p:nvSpPr>
          <p:spPr>
            <a:xfrm rot="19273249">
              <a:off x="8395005"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5" name="TextBox 104"/>
            <p:cNvSpPr txBox="1"/>
            <p:nvPr/>
          </p:nvSpPr>
          <p:spPr>
            <a:xfrm rot="19179730">
              <a:off x="10054322"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sp>
        <p:nvSpPr>
          <p:cNvPr id="107" name="TextBox 106"/>
          <p:cNvSpPr txBox="1"/>
          <p:nvPr/>
        </p:nvSpPr>
        <p:spPr>
          <a:xfrm>
            <a:off x="321695" y="1749928"/>
            <a:ext cx="11770459" cy="4955203"/>
          </a:xfrm>
          <a:prstGeom prst="rect">
            <a:avLst/>
          </a:prstGeom>
          <a:solidFill>
            <a:srgbClr val="5B9BD5"/>
          </a:solidFill>
        </p:spPr>
        <p:txBody>
          <a:bodyPr wrap="square" rtlCol="0">
            <a:spAutoFit/>
          </a:bodyPr>
          <a:lstStyle/>
          <a:p>
            <a:pPr lvl="6"/>
            <a:r>
              <a:rPr lang="en-US" sz="3200" b="1" u="sng" dirty="0">
                <a:solidFill>
                  <a:schemeClr val="bg1"/>
                </a:solidFill>
                <a:latin typeface="Aharoni" panose="02010803020104030203" pitchFamily="2" charset="-79"/>
                <a:cs typeface="Aharoni" panose="02010803020104030203" pitchFamily="2" charset="-79"/>
              </a:rPr>
              <a:t>Theme: Governance (GOV)</a:t>
            </a:r>
            <a:endParaRPr lang="en-US" sz="3200" b="0" u="sng" dirty="0">
              <a:solidFill>
                <a:schemeClr val="bg1"/>
              </a:solidFill>
              <a:effectLst/>
              <a:latin typeface="Aharoni" panose="02010803020104030203" pitchFamily="2" charset="-79"/>
              <a:cs typeface="Aharoni" panose="02010803020104030203" pitchFamily="2" charset="-79"/>
            </a:endParaRPr>
          </a:p>
          <a:p>
            <a:pPr marL="3200400" lvl="6" indent="-457200">
              <a:buBlip>
                <a:blip r:embed="rId3"/>
              </a:buBlip>
            </a:pPr>
            <a:r>
              <a:rPr lang="en-US" sz="2800" dirty="0">
                <a:solidFill>
                  <a:schemeClr val="bg1"/>
                </a:solidFill>
                <a:latin typeface="Aharoni" panose="02010803020104030203" pitchFamily="2" charset="-79"/>
                <a:cs typeface="Aharoni" panose="02010803020104030203" pitchFamily="2" charset="-79"/>
              </a:rPr>
              <a:t>Governments maintain order through a variety of Administrative institutions, policies, and procedures. Governments obtain, retain, and exercise power in different ways and for different purposes. </a:t>
            </a:r>
          </a:p>
          <a:p>
            <a:pPr marL="3200400" lvl="6" indent="-457200">
              <a:buBlip>
                <a:blip r:embed="rId4"/>
              </a:buBlip>
            </a:pPr>
            <a:r>
              <a:rPr lang="en-US" sz="2800" dirty="0">
                <a:solidFill>
                  <a:schemeClr val="bg1"/>
                </a:solidFill>
                <a:latin typeface="Aharoni" panose="02010803020104030203" pitchFamily="2" charset="-79"/>
                <a:cs typeface="Aharoni" panose="02010803020104030203" pitchFamily="2" charset="-79"/>
              </a:rPr>
              <a:t>Analyze what internal and external factors contribute to state formation, expansion, and decline.</a:t>
            </a:r>
            <a:endParaRPr lang="en-US" sz="2000" dirty="0">
              <a:solidFill>
                <a:schemeClr val="bg1"/>
              </a:solidFill>
              <a:latin typeface="Aharoni" panose="02010803020104030203" pitchFamily="2" charset="-79"/>
              <a:cs typeface="Aharoni" panose="02010803020104030203" pitchFamily="2" charset="-79"/>
            </a:endParaRPr>
          </a:p>
          <a:p>
            <a:r>
              <a:rPr lang="en-US" sz="2000" dirty="0">
                <a:solidFill>
                  <a:srgbClr val="990099"/>
                </a:solidFill>
                <a:latin typeface="Aharoni" panose="02010803020104030203" pitchFamily="2" charset="-79"/>
                <a:cs typeface="Aharoni" panose="02010803020104030203" pitchFamily="2" charset="-79"/>
              </a:rPr>
              <a:t>Guiding Questions: </a:t>
            </a:r>
            <a:r>
              <a:rPr lang="en-US" sz="2000" dirty="0">
                <a:solidFill>
                  <a:schemeClr val="bg1"/>
                </a:solidFill>
                <a:latin typeface="Aharoni" panose="02010803020104030203" pitchFamily="2" charset="-79"/>
                <a:cs typeface="Aharoni" panose="02010803020104030203" pitchFamily="2" charset="-79"/>
              </a:rPr>
              <a:t>Who is in charge and who gives that person or group power? What is power based on? Is there a contract? What is the government structure? Are there any significant wars, treaties, courts or laws?</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108" name="Group 107"/>
          <p:cNvGrpSpPr/>
          <p:nvPr/>
        </p:nvGrpSpPr>
        <p:grpSpPr>
          <a:xfrm>
            <a:off x="116806" y="227272"/>
            <a:ext cx="2968823" cy="4105390"/>
            <a:chOff x="88814" y="78605"/>
            <a:chExt cx="2968823" cy="4105390"/>
          </a:xfrm>
        </p:grpSpPr>
        <p:grpSp>
          <p:nvGrpSpPr>
            <p:cNvPr id="17" name="Group 16"/>
            <p:cNvGrpSpPr/>
            <p:nvPr/>
          </p:nvGrpSpPr>
          <p:grpSpPr>
            <a:xfrm>
              <a:off x="88814" y="78605"/>
              <a:ext cx="2968823" cy="4105390"/>
              <a:chOff x="1571222" y="727691"/>
              <a:chExt cx="1867437" cy="2484855"/>
            </a:xfrm>
          </p:grpSpPr>
          <p:sp>
            <p:nvSpPr>
              <p:cNvPr id="4" name="Rectangle 3"/>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571222" y="1629176"/>
                <a:ext cx="347731" cy="682581"/>
                <a:chOff x="5864179" y="1629174"/>
                <a:chExt cx="347731" cy="682581"/>
              </a:xfrm>
            </p:grpSpPr>
            <p:sp>
              <p:nvSpPr>
                <p:cNvPr id="5" name="Oval 4"/>
                <p:cNvSpPr/>
                <p:nvPr/>
              </p:nvSpPr>
              <p:spPr>
                <a:xfrm>
                  <a:off x="5980090" y="1629174"/>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Rectangle 5"/>
                <p:cNvSpPr/>
                <p:nvPr/>
              </p:nvSpPr>
              <p:spPr>
                <a:xfrm>
                  <a:off x="5864179" y="1815917"/>
                  <a:ext cx="178507"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 name="Group 7"/>
              <p:cNvGrpSpPr/>
              <p:nvPr/>
            </p:nvGrpSpPr>
            <p:grpSpPr>
              <a:xfrm rot="16200000">
                <a:off x="2353631" y="537710"/>
                <a:ext cx="302619" cy="682581"/>
                <a:chOff x="5864180" y="1629173"/>
                <a:chExt cx="302619" cy="682581"/>
              </a:xfrm>
            </p:grpSpPr>
            <p:sp>
              <p:nvSpPr>
                <p:cNvPr id="9" name="Oval 8"/>
                <p:cNvSpPr/>
                <p:nvPr/>
              </p:nvSpPr>
              <p:spPr>
                <a:xfrm>
                  <a:off x="5934979" y="1629173"/>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rot="10800000">
                <a:off x="3090929" y="1629176"/>
                <a:ext cx="347730" cy="682581"/>
                <a:chOff x="5864180" y="1629174"/>
                <a:chExt cx="347730" cy="682581"/>
              </a:xfrm>
            </p:grpSpPr>
            <p:sp>
              <p:nvSpPr>
                <p:cNvPr id="12" name="Oval 11"/>
                <p:cNvSpPr/>
                <p:nvPr/>
              </p:nvSpPr>
              <p:spPr>
                <a:xfrm>
                  <a:off x="5980090" y="1629174"/>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p:nvSpPr>
              <p:spPr>
                <a:xfrm>
                  <a:off x="5864180" y="1815918"/>
                  <a:ext cx="149813"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 name="Group 13"/>
              <p:cNvGrpSpPr/>
              <p:nvPr/>
            </p:nvGrpSpPr>
            <p:grpSpPr>
              <a:xfrm rot="5400000">
                <a:off x="2353980" y="2720295"/>
                <a:ext cx="301920" cy="682581"/>
                <a:chOff x="5864180" y="1629173"/>
                <a:chExt cx="301920" cy="682581"/>
              </a:xfrm>
            </p:grpSpPr>
            <p:sp>
              <p:nvSpPr>
                <p:cNvPr id="15" name="Oval 14"/>
                <p:cNvSpPr/>
                <p:nvPr/>
              </p:nvSpPr>
              <p:spPr>
                <a:xfrm>
                  <a:off x="5934280" y="1629173"/>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00" name="TextBox 99"/>
            <p:cNvSpPr txBox="1"/>
            <p:nvPr/>
          </p:nvSpPr>
          <p:spPr>
            <a:xfrm rot="19481414">
              <a:off x="270954" y="1243354"/>
              <a:ext cx="2370762" cy="1369606"/>
            </a:xfrm>
            <a:prstGeom prst="rect">
              <a:avLst/>
            </a:prstGeom>
            <a:noFill/>
          </p:spPr>
          <p:txBody>
            <a:bodyPr wrap="square" rtlCol="0">
              <a:spAutoFit/>
            </a:bodyPr>
            <a:lstStyle/>
            <a:p>
              <a:pPr algn="ctr"/>
              <a:r>
                <a:rPr lang="en-US" sz="48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grpSp>
    </p:spTree>
    <p:extLst>
      <p:ext uri="{BB962C8B-B14F-4D97-AF65-F5344CB8AC3E}">
        <p14:creationId xmlns:p14="http://schemas.microsoft.com/office/powerpoint/2010/main" val="31725766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p:cTn id="7" dur="1000" fill="hold"/>
                                        <p:tgtEl>
                                          <p:spTgt spid="108"/>
                                        </p:tgtEl>
                                        <p:attrNameLst>
                                          <p:attrName>ppt_w</p:attrName>
                                        </p:attrNameLst>
                                      </p:cBhvr>
                                      <p:tavLst>
                                        <p:tav tm="0">
                                          <p:val>
                                            <p:fltVal val="0"/>
                                          </p:val>
                                        </p:tav>
                                        <p:tav tm="100000">
                                          <p:val>
                                            <p:strVal val="#ppt_w"/>
                                          </p:val>
                                        </p:tav>
                                      </p:tavLst>
                                    </p:anim>
                                    <p:anim calcmode="lin" valueType="num">
                                      <p:cBhvr>
                                        <p:cTn id="8" dur="1000" fill="hold"/>
                                        <p:tgtEl>
                                          <p:spTgt spid="108"/>
                                        </p:tgtEl>
                                        <p:attrNameLst>
                                          <p:attrName>ppt_h</p:attrName>
                                        </p:attrNameLst>
                                      </p:cBhvr>
                                      <p:tavLst>
                                        <p:tav tm="0">
                                          <p:val>
                                            <p:fltVal val="0"/>
                                          </p:val>
                                        </p:tav>
                                        <p:tav tm="100000">
                                          <p:val>
                                            <p:strVal val="#ppt_h"/>
                                          </p:val>
                                        </p:tav>
                                      </p:tavLst>
                                    </p:anim>
                                    <p:anim calcmode="lin" valueType="num">
                                      <p:cBhvr>
                                        <p:cTn id="9" dur="1000" fill="hold"/>
                                        <p:tgtEl>
                                          <p:spTgt spid="108"/>
                                        </p:tgtEl>
                                        <p:attrNameLst>
                                          <p:attrName>style.rotation</p:attrName>
                                        </p:attrNameLst>
                                      </p:cBhvr>
                                      <p:tavLst>
                                        <p:tav tm="0">
                                          <p:val>
                                            <p:fltVal val="90"/>
                                          </p:val>
                                        </p:tav>
                                        <p:tav tm="100000">
                                          <p:val>
                                            <p:fltVal val="0"/>
                                          </p:val>
                                        </p:tav>
                                      </p:tavLst>
                                    </p:anim>
                                    <p:animEffect transition="in" filter="fade">
                                      <p:cBhvr>
                                        <p:cTn id="10" dur="1000"/>
                                        <p:tgtEl>
                                          <p:spTgt spid="10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7">
                                            <p:txEl>
                                              <p:pRg st="1" end="1"/>
                                            </p:txEl>
                                          </p:spTgt>
                                        </p:tgtEl>
                                        <p:attrNameLst>
                                          <p:attrName>style.visibility</p:attrName>
                                        </p:attrNameLst>
                                      </p:cBhvr>
                                      <p:to>
                                        <p:strVal val="visible"/>
                                      </p:to>
                                    </p:set>
                                    <p:animEffect transition="in" filter="fade">
                                      <p:cBhvr>
                                        <p:cTn id="15" dur="500"/>
                                        <p:tgtEl>
                                          <p:spTgt spid="10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7">
                                            <p:txEl>
                                              <p:pRg st="2" end="2"/>
                                            </p:txEl>
                                          </p:spTgt>
                                        </p:tgtEl>
                                        <p:attrNameLst>
                                          <p:attrName>style.visibility</p:attrName>
                                        </p:attrNameLst>
                                      </p:cBhvr>
                                      <p:to>
                                        <p:strVal val="visible"/>
                                      </p:to>
                                    </p:set>
                                    <p:animEffect transition="in" filter="fade">
                                      <p:cBhvr>
                                        <p:cTn id="20" dur="500"/>
                                        <p:tgtEl>
                                          <p:spTgt spid="10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5333797" y="-30158"/>
            <a:ext cx="1605866" cy="1742690"/>
            <a:chOff x="1571223" y="682580"/>
            <a:chExt cx="1867436" cy="2575776"/>
          </a:xfrm>
          <a:solidFill>
            <a:srgbClr val="92D050"/>
          </a:solidFill>
        </p:grpSpPr>
        <p:sp>
          <p:nvSpPr>
            <p:cNvPr id="36" name="Rectangle 35"/>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9" name="Group 48"/>
          <p:cNvGrpSpPr/>
          <p:nvPr/>
        </p:nvGrpSpPr>
        <p:grpSpPr>
          <a:xfrm>
            <a:off x="8393464" y="-41106"/>
            <a:ext cx="1605866" cy="1742690"/>
            <a:chOff x="1571223" y="682580"/>
            <a:chExt cx="1867436" cy="2575776"/>
          </a:xfrm>
          <a:solidFill>
            <a:srgbClr val="FF00FF"/>
          </a:solidFill>
        </p:grpSpPr>
        <p:sp>
          <p:nvSpPr>
            <p:cNvPr id="50" name="Rectangle 49"/>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10170538" y="-281612"/>
            <a:ext cx="1263450" cy="2214990"/>
            <a:chOff x="1571223" y="682580"/>
            <a:chExt cx="186743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6"/>
              <a:ext cx="347730" cy="682581"/>
              <a:chOff x="5864180" y="1629174"/>
              <a:chExt cx="347730" cy="682581"/>
            </a:xfrm>
            <a:grpFill/>
          </p:grpSpPr>
          <p:sp>
            <p:nvSpPr>
              <p:cNvPr id="75" name="Oval 7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090929" y="1629176"/>
              <a:ext cx="347730" cy="682581"/>
              <a:chOff x="5864180" y="1629174"/>
              <a:chExt cx="347730" cy="682581"/>
            </a:xfrm>
            <a:grpFill/>
          </p:grpSpPr>
          <p:sp>
            <p:nvSpPr>
              <p:cNvPr id="71" name="Oval 70"/>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 name="Group 2"/>
          <p:cNvGrpSpPr/>
          <p:nvPr/>
        </p:nvGrpSpPr>
        <p:grpSpPr>
          <a:xfrm>
            <a:off x="727021" y="227680"/>
            <a:ext cx="8078982" cy="2435408"/>
            <a:chOff x="-1466262" y="714227"/>
            <a:chExt cx="9678094" cy="4050776"/>
          </a:xfrm>
        </p:grpSpPr>
        <p:grpSp>
          <p:nvGrpSpPr>
            <p:cNvPr id="18" name="Group 17"/>
            <p:cNvGrpSpPr/>
            <p:nvPr/>
          </p:nvGrpSpPr>
          <p:grpSpPr>
            <a:xfrm rot="5400000">
              <a:off x="-260755" y="160901"/>
              <a:ext cx="3398595" cy="5809610"/>
              <a:chOff x="2163648" y="682580"/>
              <a:chExt cx="3020095" cy="5628206"/>
            </a:xfrm>
            <a:solidFill>
              <a:schemeClr val="accent4"/>
            </a:solidFill>
          </p:grpSpPr>
          <p:grpSp>
            <p:nvGrpSpPr>
              <p:cNvPr id="20" name="Group 19"/>
              <p:cNvGrpSpPr/>
              <p:nvPr/>
            </p:nvGrpSpPr>
            <p:grpSpPr>
              <a:xfrm>
                <a:off x="3316308" y="5628205"/>
                <a:ext cx="347733" cy="682581"/>
                <a:chOff x="7609265" y="5628203"/>
                <a:chExt cx="347733" cy="682581"/>
              </a:xfrm>
              <a:grpFill/>
            </p:grpSpPr>
            <p:sp>
              <p:nvSpPr>
                <p:cNvPr id="31" name="Rectangle 30"/>
                <p:cNvSpPr/>
                <p:nvPr/>
              </p:nvSpPr>
              <p:spPr>
                <a:xfrm>
                  <a:off x="7609265" y="5814944"/>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0" name="Oval 29"/>
                <p:cNvSpPr/>
                <p:nvPr/>
              </p:nvSpPr>
              <p:spPr>
                <a:xfrm>
                  <a:off x="7725177" y="5628203"/>
                  <a:ext cx="231821"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4836016" y="5628206"/>
                <a:ext cx="347727" cy="682580"/>
                <a:chOff x="4119096" y="-2369855"/>
                <a:chExt cx="347727" cy="682580"/>
              </a:xfrm>
              <a:grpFill/>
            </p:grpSpPr>
            <p:sp>
              <p:nvSpPr>
                <p:cNvPr id="27" name="Rectangle 26"/>
                <p:cNvSpPr/>
                <p:nvPr/>
              </p:nvSpPr>
              <p:spPr>
                <a:xfrm>
                  <a:off x="4119096" y="-2183109"/>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6" name="Oval 25"/>
                <p:cNvSpPr/>
                <p:nvPr/>
              </p:nvSpPr>
              <p:spPr>
                <a:xfrm>
                  <a:off x="4235005" y="-2369855"/>
                  <a:ext cx="231818" cy="682580"/>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sp>
            <p:nvSpPr>
              <p:cNvPr id="24" name="Oval 23"/>
              <p:cNvSpPr/>
              <p:nvPr/>
            </p:nvSpPr>
            <p:spPr>
              <a:xfrm rot="5400000">
                <a:off x="2389028" y="2801155"/>
                <a:ext cx="231820" cy="682580"/>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76"/>
            <p:cNvGrpSpPr/>
            <p:nvPr/>
          </p:nvGrpSpPr>
          <p:grpSpPr>
            <a:xfrm rot="5400000">
              <a:off x="5831696" y="435566"/>
              <a:ext cx="2101476" cy="2658797"/>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29176"/>
                <a:ext cx="347730" cy="682581"/>
                <a:chOff x="5864180" y="1629174"/>
                <a:chExt cx="347730" cy="682581"/>
              </a:xfrm>
              <a:grpFill/>
            </p:grpSpPr>
            <p:sp>
              <p:nvSpPr>
                <p:cNvPr id="89" name="Oval 8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02" name="TextBox 101"/>
          <p:cNvSpPr txBox="1"/>
          <p:nvPr/>
        </p:nvSpPr>
        <p:spPr>
          <a:xfrm rot="19273599">
            <a:off x="5039645" y="382681"/>
            <a:ext cx="2130577"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03" name="TextBox 102"/>
          <p:cNvSpPr txBox="1"/>
          <p:nvPr/>
        </p:nvSpPr>
        <p:spPr>
          <a:xfrm rot="19320195">
            <a:off x="6824962" y="397228"/>
            <a:ext cx="1642851"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04" name="TextBox 103"/>
          <p:cNvSpPr txBox="1"/>
          <p:nvPr/>
        </p:nvSpPr>
        <p:spPr>
          <a:xfrm rot="19273249">
            <a:off x="8337056" y="395347"/>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5" name="TextBox 104"/>
          <p:cNvSpPr txBox="1"/>
          <p:nvPr/>
        </p:nvSpPr>
        <p:spPr>
          <a:xfrm rot="19179730">
            <a:off x="9961088" y="4481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sp>
        <p:nvSpPr>
          <p:cNvPr id="107" name="TextBox 106"/>
          <p:cNvSpPr txBox="1"/>
          <p:nvPr/>
        </p:nvSpPr>
        <p:spPr>
          <a:xfrm>
            <a:off x="484906" y="1828080"/>
            <a:ext cx="11585174" cy="4832092"/>
          </a:xfrm>
          <a:prstGeom prst="rect">
            <a:avLst/>
          </a:prstGeom>
          <a:solidFill>
            <a:srgbClr val="5B9BD5"/>
          </a:solidFill>
        </p:spPr>
        <p:txBody>
          <a:bodyPr wrap="square" rtlCol="0">
            <a:spAutoFit/>
          </a:bodyPr>
          <a:lstStyle/>
          <a:p>
            <a:pPr lvl="6"/>
            <a:r>
              <a:rPr lang="en-US" sz="3200" b="1" u="sng" dirty="0">
                <a:solidFill>
                  <a:schemeClr val="bg1"/>
                </a:solidFill>
                <a:latin typeface="Aharoni" panose="02010803020104030203" pitchFamily="2" charset="-79"/>
                <a:cs typeface="Aharoni" panose="02010803020104030203" pitchFamily="2" charset="-79"/>
              </a:rPr>
              <a:t>Theme: Technology and Innovation (TEC)</a:t>
            </a:r>
            <a:endParaRPr lang="en-US" sz="3200" b="0" u="sng" dirty="0">
              <a:solidFill>
                <a:schemeClr val="bg1"/>
              </a:solidFill>
              <a:effectLst/>
              <a:latin typeface="Aharoni" panose="02010803020104030203" pitchFamily="2" charset="-79"/>
              <a:cs typeface="Aharoni" panose="02010803020104030203" pitchFamily="2" charset="-79"/>
            </a:endParaRPr>
          </a:p>
          <a:p>
            <a:pPr marL="3657600" lvl="7" indent="-457200">
              <a:buBlip>
                <a:blip r:embed="rId3"/>
              </a:buBlip>
            </a:pPr>
            <a:r>
              <a:rPr lang="en-US" sz="2700" dirty="0">
                <a:solidFill>
                  <a:schemeClr val="bg1"/>
                </a:solidFill>
                <a:latin typeface="Aharoni" panose="02010803020104030203" pitchFamily="2" charset="-79"/>
                <a:cs typeface="Aharoni" panose="02010803020104030203" pitchFamily="2" charset="-79"/>
              </a:rPr>
              <a:t>Human adaptation and innovation have resulted in increased efficiency, comfort, and security.</a:t>
            </a:r>
          </a:p>
          <a:p>
            <a:pPr marL="3657600" lvl="7" indent="-457200">
              <a:buBlip>
                <a:blip r:embed="rId4"/>
              </a:buBlip>
            </a:pPr>
            <a:r>
              <a:rPr lang="en-US" sz="2700" dirty="0">
                <a:solidFill>
                  <a:schemeClr val="bg1"/>
                </a:solidFill>
                <a:latin typeface="Aharoni" panose="02010803020104030203" pitchFamily="2" charset="-79"/>
                <a:cs typeface="Aharoni" panose="02010803020104030203" pitchFamily="2" charset="-79"/>
              </a:rPr>
              <a:t>Analyze how technological advances have shaped human development and interactions with both intended and unintended consequences.</a:t>
            </a:r>
          </a:p>
          <a:p>
            <a:pPr lvl="7"/>
            <a:endParaRPr lang="en-US" sz="2700" dirty="0">
              <a:solidFill>
                <a:schemeClr val="bg1"/>
              </a:solidFill>
              <a:latin typeface="Aharoni" panose="02010803020104030203" pitchFamily="2" charset="-79"/>
              <a:cs typeface="Aharoni" panose="02010803020104030203" pitchFamily="2" charset="-79"/>
            </a:endParaRPr>
          </a:p>
          <a:p>
            <a:r>
              <a:rPr lang="en-US" sz="2000" dirty="0">
                <a:solidFill>
                  <a:srgbClr val="990099"/>
                </a:solidFill>
                <a:latin typeface="Aharoni" panose="02010803020104030203" pitchFamily="2" charset="-79"/>
                <a:cs typeface="Aharoni" panose="02010803020104030203" pitchFamily="2" charset="-79"/>
              </a:rPr>
              <a:t>Guiding Questions</a:t>
            </a:r>
            <a:r>
              <a:rPr lang="en-US" sz="2000" dirty="0">
                <a:solidFill>
                  <a:schemeClr val="bg1"/>
                </a:solidFill>
                <a:latin typeface="Aharoni" panose="02010803020104030203" pitchFamily="2" charset="-79"/>
                <a:cs typeface="Aharoni" panose="02010803020104030203" pitchFamily="2" charset="-79"/>
              </a:rPr>
              <a:t>: How have people adapted to their surroundings? How do they get from place to place? What tools or machines have they developed? Are there any significant achievements or innovations in technology, math, or science?  </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2" name="Group 1"/>
          <p:cNvGrpSpPr/>
          <p:nvPr/>
        </p:nvGrpSpPr>
        <p:grpSpPr>
          <a:xfrm>
            <a:off x="6949" y="1792475"/>
            <a:ext cx="3503046" cy="3177966"/>
            <a:chOff x="1667065" y="3265809"/>
            <a:chExt cx="2685914" cy="2202191"/>
          </a:xfrm>
        </p:grpSpPr>
        <p:sp>
          <p:nvSpPr>
            <p:cNvPr id="173" name="Rectangle 172"/>
            <p:cNvSpPr/>
            <p:nvPr/>
          </p:nvSpPr>
          <p:spPr>
            <a:xfrm rot="5400000">
              <a:off x="1914006" y="3385334"/>
              <a:ext cx="2202190" cy="1963139"/>
            </a:xfrm>
            <a:prstGeom prst="rect">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Oval 173"/>
            <p:cNvSpPr/>
            <p:nvPr/>
          </p:nvSpPr>
          <p:spPr>
            <a:xfrm rot="5400000">
              <a:off x="2867848" y="3172296"/>
              <a:ext cx="29450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5" name="Rectangle 174"/>
            <p:cNvSpPr/>
            <p:nvPr/>
          </p:nvSpPr>
          <p:spPr>
            <a:xfrm rot="5400000">
              <a:off x="2946759" y="3172799"/>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6" name="Oval 175"/>
            <p:cNvSpPr/>
            <p:nvPr/>
          </p:nvSpPr>
          <p:spPr>
            <a:xfrm rot="16200000">
              <a:off x="2878412" y="4873713"/>
              <a:ext cx="27337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7" name="Rectangle 176"/>
            <p:cNvSpPr/>
            <p:nvPr/>
          </p:nvSpPr>
          <p:spPr>
            <a:xfrm rot="16200000">
              <a:off x="2946757" y="5238302"/>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78" name="Oval 177"/>
            <p:cNvSpPr/>
            <p:nvPr/>
          </p:nvSpPr>
          <p:spPr>
            <a:xfrm>
              <a:off x="4100805" y="3956846"/>
              <a:ext cx="252174" cy="8049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Rectangle 178"/>
            <p:cNvSpPr/>
            <p:nvPr/>
          </p:nvSpPr>
          <p:spPr>
            <a:xfrm>
              <a:off x="3979805" y="4184651"/>
              <a:ext cx="140912" cy="3645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Oval 179"/>
            <p:cNvSpPr/>
            <p:nvPr/>
          </p:nvSpPr>
          <p:spPr>
            <a:xfrm rot="10800000">
              <a:off x="1667065" y="3964433"/>
              <a:ext cx="246490" cy="80494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Rectangle 180"/>
            <p:cNvSpPr/>
            <p:nvPr/>
          </p:nvSpPr>
          <p:spPr>
            <a:xfrm rot="10800000">
              <a:off x="1865107" y="4184654"/>
              <a:ext cx="169465" cy="3645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1" name="TextBox 100"/>
          <p:cNvSpPr txBox="1"/>
          <p:nvPr/>
        </p:nvSpPr>
        <p:spPr>
          <a:xfrm rot="19364570">
            <a:off x="425832" y="2578136"/>
            <a:ext cx="2594680" cy="1169551"/>
          </a:xfrm>
          <a:prstGeom prst="rect">
            <a:avLst/>
          </a:prstGeom>
          <a:noFill/>
        </p:spPr>
        <p:txBody>
          <a:bodyPr wrap="square" rtlCol="0">
            <a:spAutoFit/>
          </a:bodyPr>
          <a:lstStyle/>
          <a:p>
            <a:pPr algn="ctr"/>
            <a:r>
              <a:rPr lang="en-US" sz="35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grpSp>
        <p:nvGrpSpPr>
          <p:cNvPr id="182" name="Group 181"/>
          <p:cNvGrpSpPr/>
          <p:nvPr/>
        </p:nvGrpSpPr>
        <p:grpSpPr>
          <a:xfrm>
            <a:off x="1822963" y="-35604"/>
            <a:ext cx="2027231" cy="1712531"/>
            <a:chOff x="1571223" y="682580"/>
            <a:chExt cx="1867436" cy="2575774"/>
          </a:xfrm>
        </p:grpSpPr>
        <p:sp>
          <p:nvSpPr>
            <p:cNvPr id="183" name="Rectangle 182"/>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4" name="Group 183"/>
            <p:cNvGrpSpPr/>
            <p:nvPr/>
          </p:nvGrpSpPr>
          <p:grpSpPr>
            <a:xfrm>
              <a:off x="1571223" y="1629176"/>
              <a:ext cx="347730" cy="682581"/>
              <a:chOff x="5864180" y="1629174"/>
              <a:chExt cx="347730" cy="682581"/>
            </a:xfrm>
          </p:grpSpPr>
          <p:sp>
            <p:nvSpPr>
              <p:cNvPr id="194" name="Oval 193"/>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5" name="Rectangle 194"/>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85" name="Group 184"/>
            <p:cNvGrpSpPr/>
            <p:nvPr/>
          </p:nvGrpSpPr>
          <p:grpSpPr>
            <a:xfrm rot="16200000">
              <a:off x="2331076" y="515154"/>
              <a:ext cx="347730" cy="682581"/>
              <a:chOff x="5864180" y="1629174"/>
              <a:chExt cx="347730" cy="682581"/>
            </a:xfrm>
          </p:grpSpPr>
          <p:sp>
            <p:nvSpPr>
              <p:cNvPr id="192" name="Oval 191"/>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Rectangle 192"/>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p:cNvGrpSpPr/>
            <p:nvPr/>
          </p:nvGrpSpPr>
          <p:grpSpPr>
            <a:xfrm rot="10800000">
              <a:off x="3090929" y="1629176"/>
              <a:ext cx="347730" cy="682581"/>
              <a:chOff x="5864180" y="1629174"/>
              <a:chExt cx="347730" cy="682581"/>
            </a:xfrm>
          </p:grpSpPr>
          <p:sp>
            <p:nvSpPr>
              <p:cNvPr id="190" name="Oval 18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1" name="Rectangle 190"/>
              <p:cNvSpPr/>
              <p:nvPr/>
            </p:nvSpPr>
            <p:spPr>
              <a:xfrm>
                <a:off x="5864180" y="1815917"/>
                <a:ext cx="115910" cy="30909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87" name="Group 186"/>
            <p:cNvGrpSpPr/>
            <p:nvPr/>
          </p:nvGrpSpPr>
          <p:grpSpPr>
            <a:xfrm rot="5400000">
              <a:off x="2331076" y="2743200"/>
              <a:ext cx="347726" cy="682581"/>
              <a:chOff x="5864181" y="1629175"/>
              <a:chExt cx="347726" cy="682581"/>
            </a:xfrm>
          </p:grpSpPr>
          <p:sp>
            <p:nvSpPr>
              <p:cNvPr id="188" name="Oval 187"/>
              <p:cNvSpPr/>
              <p:nvPr/>
            </p:nvSpPr>
            <p:spPr>
              <a:xfrm>
                <a:off x="5980087" y="1629175"/>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Rectangle 188"/>
              <p:cNvSpPr/>
              <p:nvPr/>
            </p:nvSpPr>
            <p:spPr>
              <a:xfrm>
                <a:off x="5864181" y="1815916"/>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00" name="TextBox 99"/>
          <p:cNvSpPr txBox="1"/>
          <p:nvPr/>
        </p:nvSpPr>
        <p:spPr>
          <a:xfrm rot="19481414">
            <a:off x="2044757" y="381321"/>
            <a:ext cx="1618853" cy="777205"/>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spTree>
    <p:extLst>
      <p:ext uri="{BB962C8B-B14F-4D97-AF65-F5344CB8AC3E}">
        <p14:creationId xmlns:p14="http://schemas.microsoft.com/office/powerpoint/2010/main" val="34303498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p:cTn id="7" dur="1000" fill="hold"/>
                                        <p:tgtEl>
                                          <p:spTgt spid="101"/>
                                        </p:tgtEl>
                                        <p:attrNameLst>
                                          <p:attrName>ppt_w</p:attrName>
                                        </p:attrNameLst>
                                      </p:cBhvr>
                                      <p:tavLst>
                                        <p:tav tm="0">
                                          <p:val>
                                            <p:fltVal val="0"/>
                                          </p:val>
                                        </p:tav>
                                        <p:tav tm="100000">
                                          <p:val>
                                            <p:strVal val="#ppt_w"/>
                                          </p:val>
                                        </p:tav>
                                      </p:tavLst>
                                    </p:anim>
                                    <p:anim calcmode="lin" valueType="num">
                                      <p:cBhvr>
                                        <p:cTn id="8" dur="1000" fill="hold"/>
                                        <p:tgtEl>
                                          <p:spTgt spid="101"/>
                                        </p:tgtEl>
                                        <p:attrNameLst>
                                          <p:attrName>ppt_h</p:attrName>
                                        </p:attrNameLst>
                                      </p:cBhvr>
                                      <p:tavLst>
                                        <p:tav tm="0">
                                          <p:val>
                                            <p:fltVal val="0"/>
                                          </p:val>
                                        </p:tav>
                                        <p:tav tm="100000">
                                          <p:val>
                                            <p:strVal val="#ppt_h"/>
                                          </p:val>
                                        </p:tav>
                                      </p:tavLst>
                                    </p:anim>
                                    <p:anim calcmode="lin" valueType="num">
                                      <p:cBhvr>
                                        <p:cTn id="9" dur="1000" fill="hold"/>
                                        <p:tgtEl>
                                          <p:spTgt spid="101"/>
                                        </p:tgtEl>
                                        <p:attrNameLst>
                                          <p:attrName>style.rotation</p:attrName>
                                        </p:attrNameLst>
                                      </p:cBhvr>
                                      <p:tavLst>
                                        <p:tav tm="0">
                                          <p:val>
                                            <p:fltVal val="90"/>
                                          </p:val>
                                        </p:tav>
                                        <p:tav tm="100000">
                                          <p:val>
                                            <p:fltVal val="0"/>
                                          </p:val>
                                        </p:tav>
                                      </p:tavLst>
                                    </p:anim>
                                    <p:animEffect transition="in" filter="fade">
                                      <p:cBhvr>
                                        <p:cTn id="10" dur="1000"/>
                                        <p:tgtEl>
                                          <p:spTgt spid="101"/>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animEffect transition="in" filter="fade">
                                      <p:cBhvr>
                                        <p:cTn id="21" dur="500"/>
                                        <p:tgtEl>
                                          <p:spTgt spid="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xEl>
                                              <p:pRg st="2" end="2"/>
                                            </p:txEl>
                                          </p:spTgt>
                                        </p:tgtEl>
                                        <p:attrNameLst>
                                          <p:attrName>style.visibility</p:attrName>
                                        </p:attrNameLst>
                                      </p:cBhvr>
                                      <p:to>
                                        <p:strVal val="visible"/>
                                      </p:to>
                                    </p:set>
                                    <p:animEffect transition="in" filter="fade">
                                      <p:cBhvr>
                                        <p:cTn id="26" dur="500"/>
                                        <p:tgtEl>
                                          <p:spTgt spid="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p:cNvGrpSpPr/>
          <p:nvPr/>
        </p:nvGrpSpPr>
        <p:grpSpPr>
          <a:xfrm>
            <a:off x="1740920" y="-13306"/>
            <a:ext cx="2027231" cy="1712531"/>
            <a:chOff x="1571223" y="682580"/>
            <a:chExt cx="1867436" cy="2575774"/>
          </a:xfrm>
        </p:grpSpPr>
        <p:sp>
          <p:nvSpPr>
            <p:cNvPr id="111" name="Rectangle 110"/>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2" name="Group 111"/>
            <p:cNvGrpSpPr/>
            <p:nvPr/>
          </p:nvGrpSpPr>
          <p:grpSpPr>
            <a:xfrm>
              <a:off x="1571223" y="1629176"/>
              <a:ext cx="347730" cy="682581"/>
              <a:chOff x="5864180" y="1629174"/>
              <a:chExt cx="347730" cy="682581"/>
            </a:xfrm>
          </p:grpSpPr>
          <p:sp>
            <p:nvSpPr>
              <p:cNvPr id="122" name="Oval 121"/>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3" name="Rectangle 122"/>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13" name="Group 112"/>
            <p:cNvGrpSpPr/>
            <p:nvPr/>
          </p:nvGrpSpPr>
          <p:grpSpPr>
            <a:xfrm rot="16200000">
              <a:off x="2331076" y="515154"/>
              <a:ext cx="347730" cy="682581"/>
              <a:chOff x="5864180" y="1629174"/>
              <a:chExt cx="347730" cy="682581"/>
            </a:xfrm>
          </p:grpSpPr>
          <p:sp>
            <p:nvSpPr>
              <p:cNvPr id="120" name="Oval 119"/>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4" name="Group 113"/>
            <p:cNvGrpSpPr/>
            <p:nvPr/>
          </p:nvGrpSpPr>
          <p:grpSpPr>
            <a:xfrm rot="10800000">
              <a:off x="3090929" y="1629176"/>
              <a:ext cx="347730" cy="682581"/>
              <a:chOff x="5864180" y="1629174"/>
              <a:chExt cx="347730" cy="682581"/>
            </a:xfrm>
          </p:grpSpPr>
          <p:sp>
            <p:nvSpPr>
              <p:cNvPr id="118" name="Oval 11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19" name="Rectangle 118"/>
              <p:cNvSpPr/>
              <p:nvPr/>
            </p:nvSpPr>
            <p:spPr>
              <a:xfrm>
                <a:off x="5864180" y="1815917"/>
                <a:ext cx="115910" cy="30909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15" name="Group 114"/>
            <p:cNvGrpSpPr/>
            <p:nvPr/>
          </p:nvGrpSpPr>
          <p:grpSpPr>
            <a:xfrm rot="5400000">
              <a:off x="2331076" y="2743200"/>
              <a:ext cx="347726" cy="682581"/>
              <a:chOff x="5864181" y="1629175"/>
              <a:chExt cx="347726" cy="682581"/>
            </a:xfrm>
          </p:grpSpPr>
          <p:sp>
            <p:nvSpPr>
              <p:cNvPr id="116" name="Oval 115"/>
              <p:cNvSpPr/>
              <p:nvPr/>
            </p:nvSpPr>
            <p:spPr>
              <a:xfrm>
                <a:off x="5980087" y="1629175"/>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p:cNvSpPr/>
              <p:nvPr/>
            </p:nvSpPr>
            <p:spPr>
              <a:xfrm>
                <a:off x="5864181" y="1815916"/>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09" name="Group 108"/>
          <p:cNvGrpSpPr/>
          <p:nvPr/>
        </p:nvGrpSpPr>
        <p:grpSpPr>
          <a:xfrm>
            <a:off x="3402664" y="-30160"/>
            <a:ext cx="8668872" cy="1747045"/>
            <a:chOff x="3402664" y="-30160"/>
            <a:chExt cx="8668872" cy="1747045"/>
          </a:xfrm>
        </p:grpSpPr>
        <p:grpSp>
          <p:nvGrpSpPr>
            <p:cNvPr id="33" name="Group 32"/>
            <p:cNvGrpSpPr/>
            <p:nvPr/>
          </p:nvGrpSpPr>
          <p:grpSpPr>
            <a:xfrm>
              <a:off x="3402664" y="-30160"/>
              <a:ext cx="8668872" cy="1747045"/>
              <a:chOff x="1681169" y="308424"/>
              <a:chExt cx="10405813" cy="2905832"/>
            </a:xfrm>
          </p:grpSpPr>
          <p:grpSp>
            <p:nvGrpSpPr>
              <p:cNvPr id="35" name="Group 34"/>
              <p:cNvGrpSpPr/>
              <p:nvPr/>
            </p:nvGrpSpPr>
            <p:grpSpPr>
              <a:xfrm>
                <a:off x="3984378" y="308424"/>
                <a:ext cx="1927626" cy="2898589"/>
                <a:chOff x="1571223" y="682580"/>
                <a:chExt cx="1867436" cy="2575776"/>
              </a:xfrm>
              <a:solidFill>
                <a:srgbClr val="92D050"/>
              </a:solidFill>
            </p:grpSpPr>
            <p:sp>
              <p:nvSpPr>
                <p:cNvPr id="36" name="Rectangle 35"/>
                <p:cNvSpPr/>
                <p:nvPr/>
              </p:nvSpPr>
              <p:spPr>
                <a:xfrm>
                  <a:off x="1571223" y="1030310"/>
                  <a:ext cx="1867436" cy="1880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2" name="Group 31"/>
              <p:cNvGrpSpPr/>
              <p:nvPr/>
            </p:nvGrpSpPr>
            <p:grpSpPr>
              <a:xfrm>
                <a:off x="1681169" y="315667"/>
                <a:ext cx="10405813" cy="2898589"/>
                <a:chOff x="1681169" y="315667"/>
                <a:chExt cx="10405813" cy="2898589"/>
              </a:xfrm>
            </p:grpSpPr>
            <p:grpSp>
              <p:nvGrpSpPr>
                <p:cNvPr id="49" name="Group 48"/>
                <p:cNvGrpSpPr/>
                <p:nvPr/>
              </p:nvGrpSpPr>
              <p:grpSpPr>
                <a:xfrm>
                  <a:off x="7866146" y="315667"/>
                  <a:ext cx="1927626" cy="2898589"/>
                  <a:chOff x="1571223" y="682580"/>
                  <a:chExt cx="1867436" cy="2575776"/>
                </a:xfrm>
                <a:solidFill>
                  <a:srgbClr val="FF00FF"/>
                </a:solidFill>
              </p:grpSpPr>
              <p:sp>
                <p:nvSpPr>
                  <p:cNvPr id="50" name="Rectangle 49"/>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9706846" y="428317"/>
                  <a:ext cx="2101476" cy="2658797"/>
                  <a:chOff x="1571223" y="682580"/>
                  <a:chExt cx="186743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6"/>
                    <a:ext cx="347730" cy="682581"/>
                    <a:chOff x="5864180" y="1629174"/>
                    <a:chExt cx="347730" cy="682581"/>
                  </a:xfrm>
                  <a:grpFill/>
                </p:grpSpPr>
                <p:sp>
                  <p:nvSpPr>
                    <p:cNvPr id="75" name="Oval 7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090929" y="1629176"/>
                    <a:ext cx="347730" cy="682581"/>
                    <a:chOff x="5864180" y="1629174"/>
                    <a:chExt cx="347730" cy="682581"/>
                  </a:xfrm>
                  <a:grpFill/>
                </p:grpSpPr>
                <p:sp>
                  <p:nvSpPr>
                    <p:cNvPr id="71" name="Oval 70"/>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 name="Group 2"/>
                <p:cNvGrpSpPr/>
                <p:nvPr/>
              </p:nvGrpSpPr>
              <p:grpSpPr>
                <a:xfrm>
                  <a:off x="1681169" y="699738"/>
                  <a:ext cx="6543915" cy="2115965"/>
                  <a:chOff x="1681169" y="699738"/>
                  <a:chExt cx="6530663" cy="2115965"/>
                </a:xfrm>
              </p:grpSpPr>
              <p:grpSp>
                <p:nvGrpSpPr>
                  <p:cNvPr id="18" name="Group 17"/>
                  <p:cNvGrpSpPr/>
                  <p:nvPr/>
                </p:nvGrpSpPr>
                <p:grpSpPr>
                  <a:xfrm rot="5400000">
                    <a:off x="1963209" y="421077"/>
                    <a:ext cx="2101476" cy="2658797"/>
                    <a:chOff x="1571223" y="682580"/>
                    <a:chExt cx="1867436" cy="2575776"/>
                  </a:xfrm>
                  <a:solidFill>
                    <a:schemeClr val="accent4"/>
                  </a:solidFill>
                </p:grpSpPr>
                <p:sp>
                  <p:nvSpPr>
                    <p:cNvPr id="19" name="Rectangle 18"/>
                    <p:cNvSpPr/>
                    <p:nvPr/>
                  </p:nvSpPr>
                  <p:spPr>
                    <a:xfrm>
                      <a:off x="1571223" y="1030310"/>
                      <a:ext cx="186743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1571223" y="1629176"/>
                      <a:ext cx="347730" cy="682581"/>
                      <a:chOff x="5864180" y="1629174"/>
                      <a:chExt cx="347730" cy="682581"/>
                    </a:xfrm>
                    <a:grpFill/>
                  </p:grpSpPr>
                  <p:sp>
                    <p:nvSpPr>
                      <p:cNvPr id="30" name="Oval 2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3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3090929" y="1629176"/>
                      <a:ext cx="347730" cy="682581"/>
                      <a:chOff x="5864180" y="1629174"/>
                      <a:chExt cx="347730" cy="682581"/>
                    </a:xfrm>
                    <a:grpFill/>
                  </p:grpSpPr>
                  <p:sp>
                    <p:nvSpPr>
                      <p:cNvPr id="26" name="Oval 2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3" name="Group 22"/>
                    <p:cNvGrpSpPr/>
                    <p:nvPr/>
                  </p:nvGrpSpPr>
                  <p:grpSpPr>
                    <a:xfrm rot="5400000">
                      <a:off x="2331074" y="2743200"/>
                      <a:ext cx="347730" cy="682581"/>
                      <a:chOff x="5864180" y="1629174"/>
                      <a:chExt cx="347730" cy="682581"/>
                    </a:xfrm>
                    <a:grpFill/>
                  </p:grpSpPr>
                  <p:sp>
                    <p:nvSpPr>
                      <p:cNvPr id="24" name="Oval 23"/>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7" name="Group 76"/>
                  <p:cNvGrpSpPr/>
                  <p:nvPr/>
                </p:nvGrpSpPr>
                <p:grpSpPr>
                  <a:xfrm rot="5400000">
                    <a:off x="5831696" y="435566"/>
                    <a:ext cx="2101476" cy="2658797"/>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29176"/>
                      <a:ext cx="347730" cy="682581"/>
                      <a:chOff x="5864180" y="1629174"/>
                      <a:chExt cx="347730" cy="682581"/>
                    </a:xfrm>
                    <a:grpFill/>
                  </p:grpSpPr>
                  <p:sp>
                    <p:nvSpPr>
                      <p:cNvPr id="89" name="Oval 8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3" name="Oval 92"/>
                  <p:cNvSpPr/>
                  <p:nvPr/>
                </p:nvSpPr>
                <p:spPr>
                  <a:xfrm>
                    <a:off x="4087364" y="1359171"/>
                    <a:ext cx="249320"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3967733" y="1576557"/>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rot="10800000">
                    <a:off x="1681169" y="1366410"/>
                    <a:ext cx="243701"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rot="10800000">
                    <a:off x="1924870" y="1576560"/>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01" name="TextBox 100"/>
            <p:cNvSpPr txBox="1"/>
            <p:nvPr/>
          </p:nvSpPr>
          <p:spPr>
            <a:xfrm rot="19364570">
              <a:off x="3500084" y="440434"/>
              <a:ext cx="1843493"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102" name="TextBox 101"/>
            <p:cNvSpPr txBox="1"/>
            <p:nvPr/>
          </p:nvSpPr>
          <p:spPr>
            <a:xfrm rot="19273599">
              <a:off x="4997289" y="415517"/>
              <a:ext cx="2130577" cy="707886"/>
            </a:xfrm>
            <a:prstGeom prst="rect">
              <a:avLst/>
            </a:prstGeom>
            <a:noFill/>
          </p:spPr>
          <p:txBody>
            <a:bodyPr wrap="square" rtlCol="0">
              <a:spAutoFit/>
            </a:bodyPr>
            <a:lstStyle/>
            <a:p>
              <a:pPr algn="ctr"/>
              <a:r>
                <a:rPr lang="en-US" sz="20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03" name="TextBox 102"/>
            <p:cNvSpPr txBox="1"/>
            <p:nvPr/>
          </p:nvSpPr>
          <p:spPr>
            <a:xfrm rot="19320195">
              <a:off x="6867267" y="454535"/>
              <a:ext cx="1642851"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04" name="TextBox 103"/>
            <p:cNvSpPr txBox="1"/>
            <p:nvPr/>
          </p:nvSpPr>
          <p:spPr>
            <a:xfrm rot="19273249">
              <a:off x="8395005"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5" name="TextBox 104"/>
            <p:cNvSpPr txBox="1"/>
            <p:nvPr/>
          </p:nvSpPr>
          <p:spPr>
            <a:xfrm rot="19179730">
              <a:off x="10054322"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sp>
        <p:nvSpPr>
          <p:cNvPr id="107" name="TextBox 106"/>
          <p:cNvSpPr txBox="1"/>
          <p:nvPr/>
        </p:nvSpPr>
        <p:spPr>
          <a:xfrm>
            <a:off x="300751" y="1812446"/>
            <a:ext cx="11770788" cy="4924425"/>
          </a:xfrm>
          <a:prstGeom prst="rect">
            <a:avLst/>
          </a:prstGeom>
          <a:solidFill>
            <a:srgbClr val="5B9BD5"/>
          </a:solidFill>
        </p:spPr>
        <p:txBody>
          <a:bodyPr wrap="square" rtlCol="0">
            <a:spAutoFit/>
          </a:bodyPr>
          <a:lstStyle/>
          <a:p>
            <a:pPr lvl="8"/>
            <a:r>
              <a:rPr lang="en-US" sz="3200" b="1" u="sng" dirty="0">
                <a:solidFill>
                  <a:schemeClr val="bg1"/>
                </a:solidFill>
                <a:latin typeface="Aharoni" panose="02010803020104030203" pitchFamily="2" charset="-79"/>
                <a:cs typeface="Aharoni" panose="02010803020104030203" pitchFamily="2" charset="-79"/>
              </a:rPr>
              <a:t>Humans and the Environment (ENV)</a:t>
            </a:r>
            <a:endParaRPr lang="en-US" b="0" u="sng" dirty="0">
              <a:solidFill>
                <a:schemeClr val="bg1"/>
              </a:solidFill>
              <a:effectLst/>
              <a:latin typeface="Aharoni" panose="02010803020104030203" pitchFamily="2" charset="-79"/>
              <a:cs typeface="Aharoni" panose="02010803020104030203" pitchFamily="2" charset="-79"/>
            </a:endParaRPr>
          </a:p>
          <a:p>
            <a:pPr marL="3657600" lvl="7" indent="-457200">
              <a:buBlip>
                <a:blip r:embed="rId3"/>
              </a:buBlip>
            </a:pPr>
            <a:r>
              <a:rPr lang="en-US" sz="2700" dirty="0">
                <a:solidFill>
                  <a:schemeClr val="bg1"/>
                </a:solidFill>
                <a:latin typeface="Aharoni" panose="02010803020104030203" pitchFamily="2" charset="-79"/>
                <a:cs typeface="Aharoni" panose="02010803020104030203" pitchFamily="2" charset="-79"/>
              </a:rPr>
              <a:t>The environment shapes societies, and as populations grow and change, these populations in turn shape their environments.</a:t>
            </a:r>
          </a:p>
          <a:p>
            <a:pPr marL="3657600" lvl="7" indent="-457200">
              <a:buBlip>
                <a:blip r:embed="rId4"/>
              </a:buBlip>
            </a:pPr>
            <a:r>
              <a:rPr lang="en-US" sz="2700" dirty="0">
                <a:solidFill>
                  <a:schemeClr val="bg1"/>
                </a:solidFill>
                <a:latin typeface="Aharoni" panose="02010803020104030203" pitchFamily="2" charset="-79"/>
                <a:cs typeface="Aharoni" panose="02010803020104030203" pitchFamily="2" charset="-79"/>
              </a:rPr>
              <a:t>Analyze how populations impact their environment and are effected by their environment.</a:t>
            </a:r>
          </a:p>
          <a:p>
            <a:endParaRPr lang="en-US" sz="2000" dirty="0">
              <a:solidFill>
                <a:schemeClr val="bg1"/>
              </a:solidFill>
              <a:latin typeface="Aharoni" panose="02010803020104030203" pitchFamily="2" charset="-79"/>
              <a:cs typeface="Aharoni" panose="02010803020104030203" pitchFamily="2" charset="-79"/>
            </a:endParaRPr>
          </a:p>
          <a:p>
            <a:endParaRPr lang="en-US" sz="2000" dirty="0">
              <a:solidFill>
                <a:schemeClr val="bg1"/>
              </a:solidFill>
              <a:latin typeface="Aharoni" panose="02010803020104030203" pitchFamily="2" charset="-79"/>
              <a:cs typeface="Aharoni" panose="02010803020104030203" pitchFamily="2" charset="-79"/>
            </a:endParaRPr>
          </a:p>
          <a:p>
            <a:r>
              <a:rPr lang="en-US" sz="2000" dirty="0">
                <a:solidFill>
                  <a:srgbClr val="990099"/>
                </a:solidFill>
                <a:latin typeface="Aharoni" panose="02010803020104030203" pitchFamily="2" charset="-79"/>
                <a:cs typeface="Aharoni" panose="02010803020104030203" pitchFamily="2" charset="-79"/>
              </a:rPr>
              <a:t>Guiding Questions: </a:t>
            </a:r>
            <a:r>
              <a:rPr lang="en-US" sz="2000" dirty="0">
                <a:solidFill>
                  <a:schemeClr val="bg1"/>
                </a:solidFill>
                <a:latin typeface="Aharoni" panose="02010803020104030203" pitchFamily="2" charset="-79"/>
                <a:cs typeface="Aharoni" panose="02010803020104030203" pitchFamily="2" charset="-79"/>
              </a:rPr>
              <a:t>In what geographic region is the society/civilization located? What makes up the geographic landscape of this region? How are people/events affected by the geography? </a:t>
            </a:r>
            <a:endParaRPr lang="en-US" sz="2000" b="0" dirty="0">
              <a:solidFill>
                <a:schemeClr val="bg1"/>
              </a:solidFill>
              <a:effectLst/>
              <a:latin typeface="Aharoni" panose="02010803020104030203" pitchFamily="2" charset="-79"/>
              <a:cs typeface="Aharoni" panose="02010803020104030203" pitchFamily="2" charset="-79"/>
            </a:endParaRPr>
          </a:p>
          <a:p>
            <a:r>
              <a:rPr lang="en-US" sz="2000" dirty="0">
                <a:solidFill>
                  <a:schemeClr val="bg1"/>
                </a:solidFill>
                <a:latin typeface="Aharoni" panose="02010803020104030203" pitchFamily="2" charset="-79"/>
                <a:cs typeface="Aharoni" panose="02010803020104030203" pitchFamily="2" charset="-79"/>
              </a:rPr>
              <a:t>How do the people interact with the environment? How does the environment define the society/civilization?</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17" name="Group 16"/>
          <p:cNvGrpSpPr/>
          <p:nvPr/>
        </p:nvGrpSpPr>
        <p:grpSpPr>
          <a:xfrm>
            <a:off x="217958" y="1233293"/>
            <a:ext cx="2968821" cy="4180054"/>
            <a:chOff x="1571223" y="720341"/>
            <a:chExt cx="1867436" cy="2530046"/>
          </a:xfrm>
        </p:grpSpPr>
        <p:sp>
          <p:nvSpPr>
            <p:cNvPr id="4" name="Rectangle 3"/>
            <p:cNvSpPr/>
            <p:nvPr/>
          </p:nvSpPr>
          <p:spPr>
            <a:xfrm>
              <a:off x="1571223" y="1030310"/>
              <a:ext cx="1867436" cy="1880315"/>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571223" y="1629175"/>
              <a:ext cx="331544" cy="682581"/>
              <a:chOff x="5864180" y="1629173"/>
              <a:chExt cx="331544" cy="682581"/>
            </a:xfrm>
          </p:grpSpPr>
          <p:sp>
            <p:nvSpPr>
              <p:cNvPr id="5" name="Oval 4"/>
              <p:cNvSpPr/>
              <p:nvPr/>
            </p:nvSpPr>
            <p:spPr>
              <a:xfrm>
                <a:off x="5963904" y="1629173"/>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Rectangle 5"/>
              <p:cNvSpPr/>
              <p:nvPr/>
            </p:nvSpPr>
            <p:spPr>
              <a:xfrm>
                <a:off x="5864180" y="1815917"/>
                <a:ext cx="115910"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 name="Group 7"/>
            <p:cNvGrpSpPr/>
            <p:nvPr/>
          </p:nvGrpSpPr>
          <p:grpSpPr>
            <a:xfrm rot="16200000">
              <a:off x="2349955" y="534035"/>
              <a:ext cx="309969" cy="682581"/>
              <a:chOff x="5864180" y="1629172"/>
              <a:chExt cx="309969" cy="682581"/>
            </a:xfrm>
          </p:grpSpPr>
          <p:sp>
            <p:nvSpPr>
              <p:cNvPr id="9" name="Oval 8"/>
              <p:cNvSpPr/>
              <p:nvPr/>
            </p:nvSpPr>
            <p:spPr>
              <a:xfrm>
                <a:off x="5942329" y="1629172"/>
                <a:ext cx="231820" cy="68258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4180" y="1815917"/>
                <a:ext cx="115910" cy="309093"/>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rot="10800000">
              <a:off x="3114693" y="1637040"/>
              <a:ext cx="323966" cy="682581"/>
              <a:chOff x="5864180" y="1621310"/>
              <a:chExt cx="323966" cy="682581"/>
            </a:xfrm>
          </p:grpSpPr>
          <p:sp>
            <p:nvSpPr>
              <p:cNvPr id="12" name="Oval 11"/>
              <p:cNvSpPr/>
              <p:nvPr/>
            </p:nvSpPr>
            <p:spPr>
              <a:xfrm>
                <a:off x="5956326" y="1621310"/>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p:nvSpPr>
            <p:spPr>
              <a:xfrm>
                <a:off x="5864180" y="1815917"/>
                <a:ext cx="115910"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 name="Group 13"/>
            <p:cNvGrpSpPr/>
            <p:nvPr/>
          </p:nvGrpSpPr>
          <p:grpSpPr>
            <a:xfrm rot="5400000">
              <a:off x="2335059" y="2739216"/>
              <a:ext cx="339761" cy="682581"/>
              <a:chOff x="5864180" y="1629174"/>
              <a:chExt cx="339761" cy="682581"/>
            </a:xfrm>
          </p:grpSpPr>
          <p:sp>
            <p:nvSpPr>
              <p:cNvPr id="15" name="Oval 14"/>
              <p:cNvSpPr/>
              <p:nvPr/>
            </p:nvSpPr>
            <p:spPr>
              <a:xfrm>
                <a:off x="5972121" y="1629174"/>
                <a:ext cx="231820" cy="68258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864180" y="1815917"/>
                <a:ext cx="115910" cy="309093"/>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4" name="TextBox 123"/>
          <p:cNvSpPr txBox="1"/>
          <p:nvPr/>
        </p:nvSpPr>
        <p:spPr>
          <a:xfrm rot="19481414">
            <a:off x="1912750" y="411489"/>
            <a:ext cx="1618853" cy="777205"/>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sp>
        <p:nvSpPr>
          <p:cNvPr id="125" name="TextBox 124"/>
          <p:cNvSpPr txBox="1"/>
          <p:nvPr/>
        </p:nvSpPr>
        <p:spPr>
          <a:xfrm rot="19273599">
            <a:off x="-149199" y="2444896"/>
            <a:ext cx="3362700" cy="1169551"/>
          </a:xfrm>
          <a:prstGeom prst="rect">
            <a:avLst/>
          </a:prstGeom>
          <a:noFill/>
        </p:spPr>
        <p:txBody>
          <a:bodyPr wrap="square" rtlCol="0">
            <a:spAutoFit/>
          </a:bodyPr>
          <a:lstStyle/>
          <a:p>
            <a:pPr algn="ctr"/>
            <a:r>
              <a:rPr lang="en-US" sz="35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Tree>
    <p:extLst>
      <p:ext uri="{BB962C8B-B14F-4D97-AF65-F5344CB8AC3E}">
        <p14:creationId xmlns:p14="http://schemas.microsoft.com/office/powerpoint/2010/main" val="3619026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5"/>
                                        </p:tgtEl>
                                        <p:attrNameLst>
                                          <p:attrName>style.visibility</p:attrName>
                                        </p:attrNameLst>
                                      </p:cBhvr>
                                      <p:to>
                                        <p:strVal val="visible"/>
                                      </p:to>
                                    </p:set>
                                    <p:anim calcmode="lin" valueType="num">
                                      <p:cBhvr>
                                        <p:cTn id="7" dur="1000" fill="hold"/>
                                        <p:tgtEl>
                                          <p:spTgt spid="125"/>
                                        </p:tgtEl>
                                        <p:attrNameLst>
                                          <p:attrName>ppt_w</p:attrName>
                                        </p:attrNameLst>
                                      </p:cBhvr>
                                      <p:tavLst>
                                        <p:tav tm="0">
                                          <p:val>
                                            <p:fltVal val="0"/>
                                          </p:val>
                                        </p:tav>
                                        <p:tav tm="100000">
                                          <p:val>
                                            <p:strVal val="#ppt_w"/>
                                          </p:val>
                                        </p:tav>
                                      </p:tavLst>
                                    </p:anim>
                                    <p:anim calcmode="lin" valueType="num">
                                      <p:cBhvr>
                                        <p:cTn id="8" dur="1000" fill="hold"/>
                                        <p:tgtEl>
                                          <p:spTgt spid="125"/>
                                        </p:tgtEl>
                                        <p:attrNameLst>
                                          <p:attrName>ppt_h</p:attrName>
                                        </p:attrNameLst>
                                      </p:cBhvr>
                                      <p:tavLst>
                                        <p:tav tm="0">
                                          <p:val>
                                            <p:fltVal val="0"/>
                                          </p:val>
                                        </p:tav>
                                        <p:tav tm="100000">
                                          <p:val>
                                            <p:strVal val="#ppt_h"/>
                                          </p:val>
                                        </p:tav>
                                      </p:tavLst>
                                    </p:anim>
                                    <p:anim calcmode="lin" valueType="num">
                                      <p:cBhvr>
                                        <p:cTn id="9" dur="1000" fill="hold"/>
                                        <p:tgtEl>
                                          <p:spTgt spid="125"/>
                                        </p:tgtEl>
                                        <p:attrNameLst>
                                          <p:attrName>style.rotation</p:attrName>
                                        </p:attrNameLst>
                                      </p:cBhvr>
                                      <p:tavLst>
                                        <p:tav tm="0">
                                          <p:val>
                                            <p:fltVal val="90"/>
                                          </p:val>
                                        </p:tav>
                                        <p:tav tm="100000">
                                          <p:val>
                                            <p:fltVal val="0"/>
                                          </p:val>
                                        </p:tav>
                                      </p:tavLst>
                                    </p:anim>
                                    <p:animEffect transition="in" filter="fade">
                                      <p:cBhvr>
                                        <p:cTn id="10" dur="1000"/>
                                        <p:tgtEl>
                                          <p:spTgt spid="125"/>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animEffect transition="in" filter="fade">
                                      <p:cBhvr>
                                        <p:cTn id="21" dur="500"/>
                                        <p:tgtEl>
                                          <p:spTgt spid="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xEl>
                                              <p:pRg st="2" end="2"/>
                                            </p:txEl>
                                          </p:spTgt>
                                        </p:tgtEl>
                                        <p:attrNameLst>
                                          <p:attrName>style.visibility</p:attrName>
                                        </p:attrNameLst>
                                      </p:cBhvr>
                                      <p:to>
                                        <p:strVal val="visible"/>
                                      </p:to>
                                    </p:set>
                                    <p:animEffect transition="in" filter="fade">
                                      <p:cBhvr>
                                        <p:cTn id="26" dur="500"/>
                                        <p:tgtEl>
                                          <p:spTgt spid="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484906" y="1828080"/>
            <a:ext cx="11585174" cy="4924425"/>
          </a:xfrm>
          <a:prstGeom prst="rect">
            <a:avLst/>
          </a:prstGeom>
          <a:solidFill>
            <a:srgbClr val="5B9BD5"/>
          </a:solidFill>
        </p:spPr>
        <p:txBody>
          <a:bodyPr wrap="square" rtlCol="0">
            <a:spAutoFit/>
          </a:bodyPr>
          <a:lstStyle/>
          <a:p>
            <a:pPr lvl="6"/>
            <a:r>
              <a:rPr lang="en-US" sz="3200" b="1" u="sng" dirty="0">
                <a:solidFill>
                  <a:prstClr val="white"/>
                </a:solidFill>
                <a:latin typeface="Aharoni" panose="02010803020104030203" pitchFamily="2" charset="-79"/>
                <a:cs typeface="Aharoni" panose="02010803020104030203" pitchFamily="2" charset="-79"/>
              </a:rPr>
              <a:t>Theme: </a:t>
            </a:r>
            <a:r>
              <a:rPr lang="en-US" sz="3200" b="1" u="sng" dirty="0">
                <a:solidFill>
                  <a:schemeClr val="bg1"/>
                </a:solidFill>
                <a:latin typeface="Aharoni" panose="02010803020104030203" pitchFamily="2" charset="-79"/>
                <a:cs typeface="Aharoni" panose="02010803020104030203" pitchFamily="2" charset="-79"/>
              </a:rPr>
              <a:t>Cultural Developments and Interactions (CDI)</a:t>
            </a:r>
            <a:endParaRPr lang="en-US" sz="3200" b="0" u="sng" dirty="0">
              <a:solidFill>
                <a:schemeClr val="bg1"/>
              </a:solidFill>
              <a:effectLst/>
              <a:latin typeface="Aharoni" panose="02010803020104030203" pitchFamily="2" charset="-79"/>
              <a:cs typeface="Aharoni" panose="02010803020104030203" pitchFamily="2" charset="-79"/>
            </a:endParaRPr>
          </a:p>
          <a:p>
            <a:pPr marL="3657600" lvl="7" indent="-457200">
              <a:buFontTx/>
              <a:buBlip>
                <a:blip r:embed="rId3"/>
              </a:buBlip>
            </a:pPr>
            <a:r>
              <a:rPr lang="en-US" sz="2500" dirty="0">
                <a:solidFill>
                  <a:prstClr val="white"/>
                </a:solidFill>
                <a:latin typeface="Aharoni" panose="02010803020104030203" pitchFamily="2" charset="-79"/>
                <a:cs typeface="Aharoni" panose="02010803020104030203" pitchFamily="2" charset="-79"/>
              </a:rPr>
              <a:t>The development of ideas, beliefs, and religions illustrates how groups in society view themselves, and interactions of society and their beliefs often have political, social, and cultural implications.</a:t>
            </a:r>
          </a:p>
          <a:p>
            <a:pPr marL="3657600" lvl="7" indent="-457200">
              <a:buBlip>
                <a:blip r:embed="rId4"/>
              </a:buBlip>
            </a:pPr>
            <a:r>
              <a:rPr lang="en-US" sz="2500" dirty="0">
                <a:solidFill>
                  <a:prstClr val="white"/>
                </a:solidFill>
                <a:latin typeface="Aharoni" panose="02010803020104030203" pitchFamily="2" charset="-79"/>
                <a:cs typeface="Aharoni" panose="02010803020104030203" pitchFamily="2" charset="-79"/>
              </a:rPr>
              <a:t>Analyze how a peoples unique way of life impacts their history.</a:t>
            </a:r>
          </a:p>
          <a:p>
            <a:endParaRPr lang="en-US" sz="2000" dirty="0">
              <a:solidFill>
                <a:schemeClr val="bg1"/>
              </a:solidFill>
              <a:latin typeface="Aharoni" panose="02010803020104030203" pitchFamily="2" charset="-79"/>
              <a:cs typeface="Aharoni" panose="02010803020104030203" pitchFamily="2" charset="-79"/>
            </a:endParaRPr>
          </a:p>
          <a:p>
            <a:r>
              <a:rPr lang="en-US" sz="2000" dirty="0">
                <a:solidFill>
                  <a:srgbClr val="990099"/>
                </a:solidFill>
                <a:latin typeface="Aharoni" panose="02010803020104030203" pitchFamily="2" charset="-79"/>
                <a:cs typeface="Aharoni" panose="02010803020104030203" pitchFamily="2" charset="-79"/>
              </a:rPr>
              <a:t>Guiding Questions: </a:t>
            </a:r>
            <a:r>
              <a:rPr lang="en-US" sz="2000" dirty="0">
                <a:solidFill>
                  <a:schemeClr val="bg1"/>
                </a:solidFill>
                <a:latin typeface="Aharoni" panose="02010803020104030203" pitchFamily="2" charset="-79"/>
                <a:cs typeface="Aharoni" panose="02010803020104030203" pitchFamily="2" charset="-79"/>
              </a:rPr>
              <a:t>What is the meaning of life for people in the society/civilization? How do they live their daily lives? What are the basic religious beliefs? Are there leaders or documents that define religion? What groups are given the chance to learn and how do they learn? Do they have forms of philosophy? How do they express themselves?</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2" name="Group 1"/>
          <p:cNvGrpSpPr/>
          <p:nvPr/>
        </p:nvGrpSpPr>
        <p:grpSpPr>
          <a:xfrm>
            <a:off x="15085" y="1792475"/>
            <a:ext cx="3476754" cy="3177966"/>
            <a:chOff x="1673303" y="3265809"/>
            <a:chExt cx="2665755" cy="2202191"/>
          </a:xfrm>
        </p:grpSpPr>
        <p:sp>
          <p:nvSpPr>
            <p:cNvPr id="173" name="Rectangle 172"/>
            <p:cNvSpPr/>
            <p:nvPr/>
          </p:nvSpPr>
          <p:spPr>
            <a:xfrm rot="5400000">
              <a:off x="1914006" y="3385334"/>
              <a:ext cx="2202190" cy="196313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4" name="Oval 173"/>
            <p:cNvSpPr/>
            <p:nvPr/>
          </p:nvSpPr>
          <p:spPr>
            <a:xfrm rot="5400000">
              <a:off x="2867848" y="3172296"/>
              <a:ext cx="29450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5" name="Rectangle 174"/>
            <p:cNvSpPr/>
            <p:nvPr/>
          </p:nvSpPr>
          <p:spPr>
            <a:xfrm rot="5400000">
              <a:off x="2946759" y="3172799"/>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6" name="Oval 175"/>
            <p:cNvSpPr/>
            <p:nvPr/>
          </p:nvSpPr>
          <p:spPr>
            <a:xfrm rot="16200000">
              <a:off x="2878412" y="4850452"/>
              <a:ext cx="27337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7" name="Rectangle 176"/>
            <p:cNvSpPr/>
            <p:nvPr/>
          </p:nvSpPr>
          <p:spPr>
            <a:xfrm rot="16200000">
              <a:off x="2946757" y="5238302"/>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8" name="Oval 177"/>
            <p:cNvSpPr/>
            <p:nvPr/>
          </p:nvSpPr>
          <p:spPr>
            <a:xfrm>
              <a:off x="4086884" y="3964430"/>
              <a:ext cx="252174" cy="804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9" name="Rectangle 178"/>
            <p:cNvSpPr/>
            <p:nvPr/>
          </p:nvSpPr>
          <p:spPr>
            <a:xfrm>
              <a:off x="3979805" y="4184651"/>
              <a:ext cx="121016" cy="36450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0" name="Oval 179"/>
            <p:cNvSpPr/>
            <p:nvPr/>
          </p:nvSpPr>
          <p:spPr>
            <a:xfrm rot="10800000">
              <a:off x="1673303" y="3964431"/>
              <a:ext cx="246490" cy="80494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1" name="Rectangle 180"/>
            <p:cNvSpPr/>
            <p:nvPr/>
          </p:nvSpPr>
          <p:spPr>
            <a:xfrm rot="10800000">
              <a:off x="1913556" y="4184654"/>
              <a:ext cx="121016" cy="36450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01" name="TextBox 100"/>
          <p:cNvSpPr txBox="1"/>
          <p:nvPr/>
        </p:nvSpPr>
        <p:spPr>
          <a:xfrm rot="19364570">
            <a:off x="425832" y="2578136"/>
            <a:ext cx="2594680" cy="1169551"/>
          </a:xfrm>
          <a:prstGeom prst="rect">
            <a:avLst/>
          </a:prstGeom>
          <a:noFill/>
        </p:spPr>
        <p:txBody>
          <a:bodyPr wrap="square" rtlCol="0">
            <a:spAutoFit/>
          </a:bodyPr>
          <a:lstStyle/>
          <a:p>
            <a:pPr algn="ctr"/>
            <a:r>
              <a:rPr lang="en-US" sz="35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grpSp>
        <p:nvGrpSpPr>
          <p:cNvPr id="106" name="Group 105"/>
          <p:cNvGrpSpPr/>
          <p:nvPr/>
        </p:nvGrpSpPr>
        <p:grpSpPr>
          <a:xfrm>
            <a:off x="1786211" y="-65980"/>
            <a:ext cx="10330616" cy="1747045"/>
            <a:chOff x="1786211" y="-65980"/>
            <a:chExt cx="10330616" cy="1747045"/>
          </a:xfrm>
        </p:grpSpPr>
        <p:grpSp>
          <p:nvGrpSpPr>
            <p:cNvPr id="108" name="Group 107"/>
            <p:cNvGrpSpPr/>
            <p:nvPr/>
          </p:nvGrpSpPr>
          <p:grpSpPr>
            <a:xfrm>
              <a:off x="1786211" y="-65980"/>
              <a:ext cx="10330616" cy="1747045"/>
              <a:chOff x="1740920" y="-30160"/>
              <a:chExt cx="10330616" cy="1747045"/>
            </a:xfrm>
          </p:grpSpPr>
          <p:grpSp>
            <p:nvGrpSpPr>
              <p:cNvPr id="110" name="Group 109"/>
              <p:cNvGrpSpPr/>
              <p:nvPr/>
            </p:nvGrpSpPr>
            <p:grpSpPr>
              <a:xfrm>
                <a:off x="1740920" y="-13306"/>
                <a:ext cx="2027231" cy="1712531"/>
                <a:chOff x="1571223" y="682580"/>
                <a:chExt cx="1867436" cy="2575774"/>
              </a:xfrm>
            </p:grpSpPr>
            <p:sp>
              <p:nvSpPr>
                <p:cNvPr id="217" name="Rectangle 216"/>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8" name="Group 217"/>
                <p:cNvGrpSpPr/>
                <p:nvPr/>
              </p:nvGrpSpPr>
              <p:grpSpPr>
                <a:xfrm>
                  <a:off x="1571223" y="1629176"/>
                  <a:ext cx="347730" cy="682581"/>
                  <a:chOff x="5864180" y="1629174"/>
                  <a:chExt cx="347730" cy="682581"/>
                </a:xfrm>
              </p:grpSpPr>
              <p:sp>
                <p:nvSpPr>
                  <p:cNvPr id="228" name="Oval 22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29" name="Rectangle 228"/>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9" name="Group 218"/>
                <p:cNvGrpSpPr/>
                <p:nvPr/>
              </p:nvGrpSpPr>
              <p:grpSpPr>
                <a:xfrm rot="16200000">
                  <a:off x="2331076" y="515154"/>
                  <a:ext cx="347730" cy="682581"/>
                  <a:chOff x="5864180" y="1629174"/>
                  <a:chExt cx="347730" cy="682581"/>
                </a:xfrm>
              </p:grpSpPr>
              <p:sp>
                <p:nvSpPr>
                  <p:cNvPr id="226" name="Oval 225"/>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0" name="Group 219"/>
                <p:cNvGrpSpPr/>
                <p:nvPr/>
              </p:nvGrpSpPr>
              <p:grpSpPr>
                <a:xfrm rot="10800000">
                  <a:off x="3090929" y="1629176"/>
                  <a:ext cx="347730" cy="682581"/>
                  <a:chOff x="5864180" y="1629174"/>
                  <a:chExt cx="347730" cy="682581"/>
                </a:xfrm>
              </p:grpSpPr>
              <p:sp>
                <p:nvSpPr>
                  <p:cNvPr id="224" name="Oval 223"/>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25" name="Rectangle 224"/>
                  <p:cNvSpPr/>
                  <p:nvPr/>
                </p:nvSpPr>
                <p:spPr>
                  <a:xfrm>
                    <a:off x="5864180" y="1815917"/>
                    <a:ext cx="115910" cy="30909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21" name="Group 220"/>
                <p:cNvGrpSpPr/>
                <p:nvPr/>
              </p:nvGrpSpPr>
              <p:grpSpPr>
                <a:xfrm rot="5400000">
                  <a:off x="2331076" y="2743200"/>
                  <a:ext cx="347726" cy="682581"/>
                  <a:chOff x="5864181" y="1629175"/>
                  <a:chExt cx="347726" cy="682581"/>
                </a:xfrm>
              </p:grpSpPr>
              <p:sp>
                <p:nvSpPr>
                  <p:cNvPr id="222" name="Oval 221"/>
                  <p:cNvSpPr/>
                  <p:nvPr/>
                </p:nvSpPr>
                <p:spPr>
                  <a:xfrm>
                    <a:off x="5980087" y="1629175"/>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Rectangle 222"/>
                  <p:cNvSpPr/>
                  <p:nvPr/>
                </p:nvSpPr>
                <p:spPr>
                  <a:xfrm>
                    <a:off x="5864181" y="1815916"/>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11" name="Group 110"/>
              <p:cNvGrpSpPr/>
              <p:nvPr/>
            </p:nvGrpSpPr>
            <p:grpSpPr>
              <a:xfrm>
                <a:off x="3402664" y="-30160"/>
                <a:ext cx="8668872" cy="1747045"/>
                <a:chOff x="3402664" y="-30160"/>
                <a:chExt cx="8668872" cy="1747045"/>
              </a:xfrm>
            </p:grpSpPr>
            <p:grpSp>
              <p:nvGrpSpPr>
                <p:cNvPr id="112" name="Group 111"/>
                <p:cNvGrpSpPr/>
                <p:nvPr/>
              </p:nvGrpSpPr>
              <p:grpSpPr>
                <a:xfrm>
                  <a:off x="3402664" y="-30160"/>
                  <a:ext cx="8668872" cy="1747045"/>
                  <a:chOff x="1681169" y="308424"/>
                  <a:chExt cx="10405813" cy="2905832"/>
                </a:xfrm>
              </p:grpSpPr>
              <p:grpSp>
                <p:nvGrpSpPr>
                  <p:cNvPr id="118" name="Group 117"/>
                  <p:cNvGrpSpPr/>
                  <p:nvPr/>
                </p:nvGrpSpPr>
                <p:grpSpPr>
                  <a:xfrm>
                    <a:off x="3984378" y="308424"/>
                    <a:ext cx="1927626" cy="2898589"/>
                    <a:chOff x="1571223" y="682580"/>
                    <a:chExt cx="1867436" cy="2575776"/>
                  </a:xfrm>
                  <a:solidFill>
                    <a:srgbClr val="92D050"/>
                  </a:solidFill>
                </p:grpSpPr>
                <p:sp>
                  <p:nvSpPr>
                    <p:cNvPr id="204" name="Rectangle 203"/>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5" name="Group 204"/>
                    <p:cNvGrpSpPr/>
                    <p:nvPr/>
                  </p:nvGrpSpPr>
                  <p:grpSpPr>
                    <a:xfrm>
                      <a:off x="1571223" y="1629176"/>
                      <a:ext cx="347730" cy="682581"/>
                      <a:chOff x="5864180" y="1629174"/>
                      <a:chExt cx="347730" cy="682581"/>
                    </a:xfrm>
                    <a:grpFill/>
                  </p:grpSpPr>
                  <p:sp>
                    <p:nvSpPr>
                      <p:cNvPr id="215" name="Oval 214"/>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6" name="Rectangle 215"/>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06" name="Group 205"/>
                    <p:cNvGrpSpPr/>
                    <p:nvPr/>
                  </p:nvGrpSpPr>
                  <p:grpSpPr>
                    <a:xfrm rot="16200000">
                      <a:off x="2331076" y="515154"/>
                      <a:ext cx="347730" cy="682581"/>
                      <a:chOff x="5864180" y="1629174"/>
                      <a:chExt cx="347730" cy="682581"/>
                    </a:xfrm>
                    <a:grpFill/>
                  </p:grpSpPr>
                  <p:sp>
                    <p:nvSpPr>
                      <p:cNvPr id="213" name="Oval 212"/>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 name="Rectangle 213"/>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7" name="Group 206"/>
                    <p:cNvGrpSpPr/>
                    <p:nvPr/>
                  </p:nvGrpSpPr>
                  <p:grpSpPr>
                    <a:xfrm rot="10800000">
                      <a:off x="3090929" y="1629176"/>
                      <a:ext cx="347730" cy="682581"/>
                      <a:chOff x="5864180" y="1629174"/>
                      <a:chExt cx="347730" cy="682581"/>
                    </a:xfrm>
                    <a:grpFill/>
                  </p:grpSpPr>
                  <p:sp>
                    <p:nvSpPr>
                      <p:cNvPr id="211" name="Oval 210"/>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 name="Rectangle 211"/>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08" name="Group 207"/>
                    <p:cNvGrpSpPr/>
                    <p:nvPr/>
                  </p:nvGrpSpPr>
                  <p:grpSpPr>
                    <a:xfrm rot="5400000">
                      <a:off x="2331074" y="2743200"/>
                      <a:ext cx="347730" cy="682581"/>
                      <a:chOff x="5864180" y="1629174"/>
                      <a:chExt cx="347730" cy="682581"/>
                    </a:xfrm>
                    <a:grpFill/>
                  </p:grpSpPr>
                  <p:sp>
                    <p:nvSpPr>
                      <p:cNvPr id="209" name="Oval 208"/>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Rectangle 209"/>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19" name="Group 118"/>
                  <p:cNvGrpSpPr/>
                  <p:nvPr/>
                </p:nvGrpSpPr>
                <p:grpSpPr>
                  <a:xfrm>
                    <a:off x="1681169" y="315667"/>
                    <a:ext cx="10405813" cy="2898589"/>
                    <a:chOff x="1681169" y="315667"/>
                    <a:chExt cx="10405813" cy="2898589"/>
                  </a:xfrm>
                </p:grpSpPr>
                <p:grpSp>
                  <p:nvGrpSpPr>
                    <p:cNvPr id="120" name="Group 119"/>
                    <p:cNvGrpSpPr/>
                    <p:nvPr/>
                  </p:nvGrpSpPr>
                  <p:grpSpPr>
                    <a:xfrm>
                      <a:off x="7866146" y="315667"/>
                      <a:ext cx="1927626" cy="2898589"/>
                      <a:chOff x="1571223" y="682580"/>
                      <a:chExt cx="1867436" cy="2575776"/>
                    </a:xfrm>
                    <a:solidFill>
                      <a:srgbClr val="FF00FF"/>
                    </a:solidFill>
                  </p:grpSpPr>
                  <p:sp>
                    <p:nvSpPr>
                      <p:cNvPr id="168" name="Rectangle 167"/>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9" name="Group 168"/>
                      <p:cNvGrpSpPr/>
                      <p:nvPr/>
                    </p:nvGrpSpPr>
                    <p:grpSpPr>
                      <a:xfrm>
                        <a:off x="1571223" y="1629176"/>
                        <a:ext cx="347730" cy="682581"/>
                        <a:chOff x="5864180" y="1629174"/>
                        <a:chExt cx="347730" cy="682581"/>
                      </a:xfrm>
                      <a:grpFill/>
                    </p:grpSpPr>
                    <p:sp>
                      <p:nvSpPr>
                        <p:cNvPr id="202" name="Oval 201"/>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3" name="Rectangle 202"/>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70" name="Group 169"/>
                      <p:cNvGrpSpPr/>
                      <p:nvPr/>
                    </p:nvGrpSpPr>
                    <p:grpSpPr>
                      <a:xfrm rot="16200000">
                        <a:off x="2331076" y="515154"/>
                        <a:ext cx="347730" cy="682581"/>
                        <a:chOff x="5864180" y="1629174"/>
                        <a:chExt cx="347730" cy="682581"/>
                      </a:xfrm>
                      <a:grpFill/>
                    </p:grpSpPr>
                    <p:sp>
                      <p:nvSpPr>
                        <p:cNvPr id="200" name="Oval 199"/>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Rectangle 200"/>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1" name="Group 170"/>
                      <p:cNvGrpSpPr/>
                      <p:nvPr/>
                    </p:nvGrpSpPr>
                    <p:grpSpPr>
                      <a:xfrm rot="10800000">
                        <a:off x="3090929" y="1629176"/>
                        <a:ext cx="347730" cy="682581"/>
                        <a:chOff x="5864180" y="1629174"/>
                        <a:chExt cx="347730" cy="682581"/>
                      </a:xfrm>
                      <a:grpFill/>
                    </p:grpSpPr>
                    <p:sp>
                      <p:nvSpPr>
                        <p:cNvPr id="198" name="Oval 19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9" name="Rectangle 198"/>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72" name="Group 171"/>
                      <p:cNvGrpSpPr/>
                      <p:nvPr/>
                    </p:nvGrpSpPr>
                    <p:grpSpPr>
                      <a:xfrm rot="5400000">
                        <a:off x="2331074" y="2743200"/>
                        <a:ext cx="347730" cy="682581"/>
                        <a:chOff x="5864180" y="1629174"/>
                        <a:chExt cx="347730" cy="682581"/>
                      </a:xfrm>
                      <a:grpFill/>
                    </p:grpSpPr>
                    <p:sp>
                      <p:nvSpPr>
                        <p:cNvPr id="196" name="Oval 195"/>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1" name="Group 120"/>
                    <p:cNvGrpSpPr/>
                    <p:nvPr/>
                  </p:nvGrpSpPr>
                  <p:grpSpPr>
                    <a:xfrm rot="5400000">
                      <a:off x="9706846" y="428317"/>
                      <a:ext cx="2101476" cy="2658797"/>
                      <a:chOff x="1571223" y="682580"/>
                      <a:chExt cx="1867436" cy="2575776"/>
                    </a:xfrm>
                    <a:solidFill>
                      <a:srgbClr val="FFFF00"/>
                    </a:solidFill>
                  </p:grpSpPr>
                  <p:sp>
                    <p:nvSpPr>
                      <p:cNvPr id="155" name="Rectangle 154"/>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oup 155"/>
                      <p:cNvGrpSpPr/>
                      <p:nvPr/>
                    </p:nvGrpSpPr>
                    <p:grpSpPr>
                      <a:xfrm>
                        <a:off x="1571223" y="1629176"/>
                        <a:ext cx="347730" cy="682581"/>
                        <a:chOff x="5864180" y="1629174"/>
                        <a:chExt cx="347730" cy="682581"/>
                      </a:xfrm>
                      <a:grpFill/>
                    </p:grpSpPr>
                    <p:sp>
                      <p:nvSpPr>
                        <p:cNvPr id="166" name="Oval 16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7" name="Rectangle 16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57" name="Group 156"/>
                      <p:cNvGrpSpPr/>
                      <p:nvPr/>
                    </p:nvGrpSpPr>
                    <p:grpSpPr>
                      <a:xfrm rot="16200000">
                        <a:off x="2331076" y="515154"/>
                        <a:ext cx="347730" cy="682581"/>
                        <a:chOff x="5864180" y="1629174"/>
                        <a:chExt cx="347730" cy="682581"/>
                      </a:xfrm>
                      <a:grpFill/>
                    </p:grpSpPr>
                    <p:sp>
                      <p:nvSpPr>
                        <p:cNvPr id="164" name="Oval 163"/>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8" name="Group 157"/>
                      <p:cNvGrpSpPr/>
                      <p:nvPr/>
                    </p:nvGrpSpPr>
                    <p:grpSpPr>
                      <a:xfrm rot="10800000">
                        <a:off x="3090929" y="1629176"/>
                        <a:ext cx="347730" cy="682581"/>
                        <a:chOff x="5864180" y="1629174"/>
                        <a:chExt cx="347730" cy="682581"/>
                      </a:xfrm>
                      <a:grpFill/>
                    </p:grpSpPr>
                    <p:sp>
                      <p:nvSpPr>
                        <p:cNvPr id="162" name="Oval 161"/>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3" name="Rectangle 162"/>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59" name="Group 158"/>
                      <p:cNvGrpSpPr/>
                      <p:nvPr/>
                    </p:nvGrpSpPr>
                    <p:grpSpPr>
                      <a:xfrm rot="5400000">
                        <a:off x="2331074" y="2743200"/>
                        <a:ext cx="347730" cy="682581"/>
                        <a:chOff x="5864180" y="1629174"/>
                        <a:chExt cx="347730" cy="682581"/>
                      </a:xfrm>
                      <a:grpFill/>
                    </p:grpSpPr>
                    <p:sp>
                      <p:nvSpPr>
                        <p:cNvPr id="160" name="Oval 159"/>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2" name="Group 121"/>
                    <p:cNvGrpSpPr/>
                    <p:nvPr/>
                  </p:nvGrpSpPr>
                  <p:grpSpPr>
                    <a:xfrm>
                      <a:off x="1681169" y="699738"/>
                      <a:ext cx="6543915" cy="2115965"/>
                      <a:chOff x="1681169" y="699738"/>
                      <a:chExt cx="6530663" cy="2115965"/>
                    </a:xfrm>
                  </p:grpSpPr>
                  <p:grpSp>
                    <p:nvGrpSpPr>
                      <p:cNvPr id="123" name="Group 122"/>
                      <p:cNvGrpSpPr/>
                      <p:nvPr/>
                    </p:nvGrpSpPr>
                    <p:grpSpPr>
                      <a:xfrm rot="5400000">
                        <a:off x="1963209" y="421077"/>
                        <a:ext cx="2101476" cy="2658797"/>
                        <a:chOff x="1571223" y="682580"/>
                        <a:chExt cx="1867436" cy="2575776"/>
                      </a:xfrm>
                      <a:solidFill>
                        <a:schemeClr val="accent4"/>
                      </a:solidFill>
                    </p:grpSpPr>
                    <p:sp>
                      <p:nvSpPr>
                        <p:cNvPr id="142" name="Rectangle 141"/>
                        <p:cNvSpPr/>
                        <p:nvPr/>
                      </p:nvSpPr>
                      <p:spPr>
                        <a:xfrm>
                          <a:off x="1571223" y="1030310"/>
                          <a:ext cx="186743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3" name="Group 142"/>
                        <p:cNvGrpSpPr/>
                        <p:nvPr/>
                      </p:nvGrpSpPr>
                      <p:grpSpPr>
                        <a:xfrm>
                          <a:off x="1571223" y="1629176"/>
                          <a:ext cx="347730" cy="682581"/>
                          <a:chOff x="5864180" y="1629174"/>
                          <a:chExt cx="347730" cy="682581"/>
                        </a:xfrm>
                        <a:grpFill/>
                      </p:grpSpPr>
                      <p:sp>
                        <p:nvSpPr>
                          <p:cNvPr id="153" name="Oval 152"/>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4" name="Rectangle 153"/>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4" name="Group 143"/>
                        <p:cNvGrpSpPr/>
                        <p:nvPr/>
                      </p:nvGrpSpPr>
                      <p:grpSpPr>
                        <a:xfrm rot="16200000">
                          <a:off x="2331076" y="515154"/>
                          <a:ext cx="347730" cy="682581"/>
                          <a:chOff x="5864180" y="1629174"/>
                          <a:chExt cx="347730" cy="682581"/>
                        </a:xfrm>
                        <a:grpFill/>
                      </p:grpSpPr>
                      <p:sp>
                        <p:nvSpPr>
                          <p:cNvPr id="151" name="Oval 150"/>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p:cNvGrpSpPr/>
                        <p:nvPr/>
                      </p:nvGrpSpPr>
                      <p:grpSpPr>
                        <a:xfrm rot="10800000">
                          <a:off x="3090929" y="1629176"/>
                          <a:ext cx="347730" cy="682581"/>
                          <a:chOff x="5864180" y="1629174"/>
                          <a:chExt cx="347730" cy="682581"/>
                        </a:xfrm>
                        <a:grpFill/>
                      </p:grpSpPr>
                      <p:sp>
                        <p:nvSpPr>
                          <p:cNvPr id="149" name="Oval 14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0" name="Rectangle 14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6" name="Group 145"/>
                        <p:cNvGrpSpPr/>
                        <p:nvPr/>
                      </p:nvGrpSpPr>
                      <p:grpSpPr>
                        <a:xfrm rot="5400000">
                          <a:off x="2331074" y="2743200"/>
                          <a:ext cx="347730" cy="682581"/>
                          <a:chOff x="5864180" y="1629174"/>
                          <a:chExt cx="347730" cy="682581"/>
                        </a:xfrm>
                        <a:grpFill/>
                      </p:grpSpPr>
                      <p:sp>
                        <p:nvSpPr>
                          <p:cNvPr id="147" name="Oval 146"/>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4" name="Group 123"/>
                      <p:cNvGrpSpPr/>
                      <p:nvPr/>
                    </p:nvGrpSpPr>
                    <p:grpSpPr>
                      <a:xfrm rot="5400000">
                        <a:off x="5831696" y="435566"/>
                        <a:ext cx="2101476" cy="2658797"/>
                        <a:chOff x="1571223" y="682580"/>
                        <a:chExt cx="1867436" cy="2575776"/>
                      </a:xfrm>
                      <a:solidFill>
                        <a:srgbClr val="FF0000"/>
                      </a:solidFill>
                    </p:grpSpPr>
                    <p:sp>
                      <p:nvSpPr>
                        <p:cNvPr id="129" name="Rectangle 128"/>
                        <p:cNvSpPr/>
                        <p:nvPr/>
                      </p:nvSpPr>
                      <p:spPr>
                        <a:xfrm>
                          <a:off x="1571223" y="1030310"/>
                          <a:ext cx="1867436" cy="1880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0" name="Group 129"/>
                        <p:cNvGrpSpPr/>
                        <p:nvPr/>
                      </p:nvGrpSpPr>
                      <p:grpSpPr>
                        <a:xfrm>
                          <a:off x="1571223" y="1629176"/>
                          <a:ext cx="347730" cy="682581"/>
                          <a:chOff x="5864180" y="1629174"/>
                          <a:chExt cx="347730" cy="682581"/>
                        </a:xfrm>
                        <a:grpFill/>
                      </p:grpSpPr>
                      <p:sp>
                        <p:nvSpPr>
                          <p:cNvPr id="140" name="Oval 13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41" name="Rectangle 14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31" name="Group 130"/>
                        <p:cNvGrpSpPr/>
                        <p:nvPr/>
                      </p:nvGrpSpPr>
                      <p:grpSpPr>
                        <a:xfrm rot="16200000">
                          <a:off x="2331076" y="515154"/>
                          <a:ext cx="347730" cy="682581"/>
                          <a:chOff x="5864180" y="1629174"/>
                          <a:chExt cx="347730" cy="682581"/>
                        </a:xfrm>
                        <a:grpFill/>
                      </p:grpSpPr>
                      <p:sp>
                        <p:nvSpPr>
                          <p:cNvPr id="138" name="Oval 137"/>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2" name="Group 131"/>
                        <p:cNvGrpSpPr/>
                        <p:nvPr/>
                      </p:nvGrpSpPr>
                      <p:grpSpPr>
                        <a:xfrm rot="10800000">
                          <a:off x="3090929" y="1629176"/>
                          <a:ext cx="347730" cy="682581"/>
                          <a:chOff x="5864180" y="1629174"/>
                          <a:chExt cx="347730" cy="682581"/>
                        </a:xfrm>
                        <a:grpFill/>
                      </p:grpSpPr>
                      <p:sp>
                        <p:nvSpPr>
                          <p:cNvPr id="136" name="Oval 13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7" name="Rectangle 13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33" name="Group 132"/>
                        <p:cNvGrpSpPr/>
                        <p:nvPr/>
                      </p:nvGrpSpPr>
                      <p:grpSpPr>
                        <a:xfrm rot="5400000">
                          <a:off x="2331074" y="2743200"/>
                          <a:ext cx="347730" cy="682581"/>
                          <a:chOff x="5864180" y="1629174"/>
                          <a:chExt cx="347730" cy="682581"/>
                        </a:xfrm>
                        <a:grpFill/>
                      </p:grpSpPr>
                      <p:sp>
                        <p:nvSpPr>
                          <p:cNvPr id="134" name="Oval 133"/>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5" name="Oval 124"/>
                      <p:cNvSpPr/>
                      <p:nvPr/>
                    </p:nvSpPr>
                    <p:spPr>
                      <a:xfrm>
                        <a:off x="4087364" y="1359171"/>
                        <a:ext cx="249320"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p:cNvSpPr/>
                      <p:nvPr/>
                    </p:nvSpPr>
                    <p:spPr>
                      <a:xfrm>
                        <a:off x="3967733" y="1576557"/>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rot="10800000">
                        <a:off x="1681169" y="1366410"/>
                        <a:ext cx="243701"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127"/>
                      <p:cNvSpPr/>
                      <p:nvPr/>
                    </p:nvSpPr>
                    <p:spPr>
                      <a:xfrm rot="10800000">
                        <a:off x="1924870" y="1576560"/>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3" name="TextBox 112"/>
                <p:cNvSpPr txBox="1"/>
                <p:nvPr/>
              </p:nvSpPr>
              <p:spPr>
                <a:xfrm rot="19364570">
                  <a:off x="3500084" y="440434"/>
                  <a:ext cx="1843493"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114" name="TextBox 113"/>
                <p:cNvSpPr txBox="1"/>
                <p:nvPr/>
              </p:nvSpPr>
              <p:spPr>
                <a:xfrm rot="19273599">
                  <a:off x="4997289" y="415517"/>
                  <a:ext cx="2130577"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15" name="TextBox 114"/>
                <p:cNvSpPr txBox="1"/>
                <p:nvPr/>
              </p:nvSpPr>
              <p:spPr>
                <a:xfrm rot="19320195">
                  <a:off x="6867267" y="454535"/>
                  <a:ext cx="1642851" cy="707886"/>
                </a:xfrm>
                <a:prstGeom prst="rect">
                  <a:avLst/>
                </a:prstGeom>
                <a:noFill/>
              </p:spPr>
              <p:txBody>
                <a:bodyPr wrap="square" rtlCol="0">
                  <a:spAutoFit/>
                </a:bodyPr>
                <a:lstStyle/>
                <a:p>
                  <a:pPr algn="ctr"/>
                  <a:r>
                    <a:rPr lang="en-US" sz="2000" i="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16" name="TextBox 115"/>
                <p:cNvSpPr txBox="1"/>
                <p:nvPr/>
              </p:nvSpPr>
              <p:spPr>
                <a:xfrm rot="19273249">
                  <a:off x="8460651" y="400756"/>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17" name="TextBox 116"/>
                <p:cNvSpPr txBox="1"/>
                <p:nvPr/>
              </p:nvSpPr>
              <p:spPr>
                <a:xfrm rot="19179730">
                  <a:off x="10054322"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grpSp>
        <p:sp>
          <p:nvSpPr>
            <p:cNvPr id="109" name="TextBox 108"/>
            <p:cNvSpPr txBox="1"/>
            <p:nvPr/>
          </p:nvSpPr>
          <p:spPr>
            <a:xfrm rot="19481414">
              <a:off x="1912750" y="411489"/>
              <a:ext cx="1618853" cy="777205"/>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grpSp>
    </p:spTree>
    <p:extLst>
      <p:ext uri="{BB962C8B-B14F-4D97-AF65-F5344CB8AC3E}">
        <p14:creationId xmlns:p14="http://schemas.microsoft.com/office/powerpoint/2010/main" val="1191728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p:cTn id="13" dur="1000" fill="hold"/>
                                        <p:tgtEl>
                                          <p:spTgt spid="101"/>
                                        </p:tgtEl>
                                        <p:attrNameLst>
                                          <p:attrName>ppt_w</p:attrName>
                                        </p:attrNameLst>
                                      </p:cBhvr>
                                      <p:tavLst>
                                        <p:tav tm="0">
                                          <p:val>
                                            <p:fltVal val="0"/>
                                          </p:val>
                                        </p:tav>
                                        <p:tav tm="100000">
                                          <p:val>
                                            <p:strVal val="#ppt_w"/>
                                          </p:val>
                                        </p:tav>
                                      </p:tavLst>
                                    </p:anim>
                                    <p:anim calcmode="lin" valueType="num">
                                      <p:cBhvr>
                                        <p:cTn id="14" dur="1000" fill="hold"/>
                                        <p:tgtEl>
                                          <p:spTgt spid="101"/>
                                        </p:tgtEl>
                                        <p:attrNameLst>
                                          <p:attrName>ppt_h</p:attrName>
                                        </p:attrNameLst>
                                      </p:cBhvr>
                                      <p:tavLst>
                                        <p:tav tm="0">
                                          <p:val>
                                            <p:fltVal val="0"/>
                                          </p:val>
                                        </p:tav>
                                        <p:tav tm="100000">
                                          <p:val>
                                            <p:strVal val="#ppt_h"/>
                                          </p:val>
                                        </p:tav>
                                      </p:tavLst>
                                    </p:anim>
                                    <p:anim calcmode="lin" valueType="num">
                                      <p:cBhvr>
                                        <p:cTn id="15" dur="1000" fill="hold"/>
                                        <p:tgtEl>
                                          <p:spTgt spid="101"/>
                                        </p:tgtEl>
                                        <p:attrNameLst>
                                          <p:attrName>style.rotation</p:attrName>
                                        </p:attrNameLst>
                                      </p:cBhvr>
                                      <p:tavLst>
                                        <p:tav tm="0">
                                          <p:val>
                                            <p:fltVal val="90"/>
                                          </p:val>
                                        </p:tav>
                                        <p:tav tm="100000">
                                          <p:val>
                                            <p:fltVal val="0"/>
                                          </p:val>
                                        </p:tav>
                                      </p:tavLst>
                                    </p:anim>
                                    <p:animEffect transition="in" filter="fade">
                                      <p:cBhvr>
                                        <p:cTn id="16" dur="1000"/>
                                        <p:tgtEl>
                                          <p:spTgt spid="10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animEffect transition="in" filter="fade">
                                      <p:cBhvr>
                                        <p:cTn id="21" dur="500"/>
                                        <p:tgtEl>
                                          <p:spTgt spid="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xEl>
                                              <p:pRg st="2" end="2"/>
                                            </p:txEl>
                                          </p:spTgt>
                                        </p:tgtEl>
                                        <p:attrNameLst>
                                          <p:attrName>style.visibility</p:attrName>
                                        </p:attrNameLst>
                                      </p:cBhvr>
                                      <p:to>
                                        <p:strVal val="visible"/>
                                      </p:to>
                                    </p:set>
                                    <p:animEffect transition="in" filter="fade">
                                      <p:cBhvr>
                                        <p:cTn id="26" dur="500"/>
                                        <p:tgtEl>
                                          <p:spTgt spid="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p:cNvGrpSpPr/>
          <p:nvPr/>
        </p:nvGrpSpPr>
        <p:grpSpPr>
          <a:xfrm>
            <a:off x="1740920" y="-13306"/>
            <a:ext cx="2027231" cy="1712531"/>
            <a:chOff x="1571223" y="682580"/>
            <a:chExt cx="1867436" cy="2575774"/>
          </a:xfrm>
        </p:grpSpPr>
        <p:sp>
          <p:nvSpPr>
            <p:cNvPr id="111" name="Rectangle 110"/>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2" name="Group 111"/>
            <p:cNvGrpSpPr/>
            <p:nvPr/>
          </p:nvGrpSpPr>
          <p:grpSpPr>
            <a:xfrm>
              <a:off x="1571223" y="1629176"/>
              <a:ext cx="347730" cy="682581"/>
              <a:chOff x="5864180" y="1629174"/>
              <a:chExt cx="347730" cy="682581"/>
            </a:xfrm>
          </p:grpSpPr>
          <p:sp>
            <p:nvSpPr>
              <p:cNvPr id="122" name="Oval 121"/>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23" name="Rectangle 122"/>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13" name="Group 112"/>
            <p:cNvGrpSpPr/>
            <p:nvPr/>
          </p:nvGrpSpPr>
          <p:grpSpPr>
            <a:xfrm rot="16200000">
              <a:off x="2331076" y="515154"/>
              <a:ext cx="347730" cy="682581"/>
              <a:chOff x="5864180" y="1629174"/>
              <a:chExt cx="347730" cy="682581"/>
            </a:xfrm>
          </p:grpSpPr>
          <p:sp>
            <p:nvSpPr>
              <p:cNvPr id="120" name="Oval 119"/>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4" name="Group 113"/>
            <p:cNvGrpSpPr/>
            <p:nvPr/>
          </p:nvGrpSpPr>
          <p:grpSpPr>
            <a:xfrm rot="10800000">
              <a:off x="3090929" y="1629176"/>
              <a:ext cx="347730" cy="682581"/>
              <a:chOff x="5864180" y="1629174"/>
              <a:chExt cx="347730" cy="682581"/>
            </a:xfrm>
          </p:grpSpPr>
          <p:sp>
            <p:nvSpPr>
              <p:cNvPr id="118" name="Oval 11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19" name="Rectangle 118"/>
              <p:cNvSpPr/>
              <p:nvPr/>
            </p:nvSpPr>
            <p:spPr>
              <a:xfrm>
                <a:off x="5864180" y="1815917"/>
                <a:ext cx="115910" cy="30909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15" name="Group 114"/>
            <p:cNvGrpSpPr/>
            <p:nvPr/>
          </p:nvGrpSpPr>
          <p:grpSpPr>
            <a:xfrm rot="5400000">
              <a:off x="2331076" y="2743200"/>
              <a:ext cx="347726" cy="682581"/>
              <a:chOff x="5864181" y="1629175"/>
              <a:chExt cx="347726" cy="682581"/>
            </a:xfrm>
          </p:grpSpPr>
          <p:sp>
            <p:nvSpPr>
              <p:cNvPr id="116" name="Oval 115"/>
              <p:cNvSpPr/>
              <p:nvPr/>
            </p:nvSpPr>
            <p:spPr>
              <a:xfrm>
                <a:off x="5980087" y="1629175"/>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p:cNvSpPr/>
              <p:nvPr/>
            </p:nvSpPr>
            <p:spPr>
              <a:xfrm>
                <a:off x="5864181" y="1815916"/>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09" name="Group 108"/>
          <p:cNvGrpSpPr/>
          <p:nvPr/>
        </p:nvGrpSpPr>
        <p:grpSpPr>
          <a:xfrm>
            <a:off x="3402664" y="-30160"/>
            <a:ext cx="8668872" cy="1747045"/>
            <a:chOff x="3402664" y="-30160"/>
            <a:chExt cx="8668872" cy="1747045"/>
          </a:xfrm>
        </p:grpSpPr>
        <p:grpSp>
          <p:nvGrpSpPr>
            <p:cNvPr id="33" name="Group 32"/>
            <p:cNvGrpSpPr/>
            <p:nvPr/>
          </p:nvGrpSpPr>
          <p:grpSpPr>
            <a:xfrm>
              <a:off x="3402664" y="-30160"/>
              <a:ext cx="8668872" cy="1747045"/>
              <a:chOff x="1681169" y="308424"/>
              <a:chExt cx="10405813" cy="2905832"/>
            </a:xfrm>
          </p:grpSpPr>
          <p:grpSp>
            <p:nvGrpSpPr>
              <p:cNvPr id="35" name="Group 34"/>
              <p:cNvGrpSpPr/>
              <p:nvPr/>
            </p:nvGrpSpPr>
            <p:grpSpPr>
              <a:xfrm>
                <a:off x="3984378" y="308424"/>
                <a:ext cx="1927626" cy="2898589"/>
                <a:chOff x="1571223" y="682580"/>
                <a:chExt cx="1867436" cy="2575776"/>
              </a:xfrm>
              <a:solidFill>
                <a:srgbClr val="92D050"/>
              </a:solidFill>
            </p:grpSpPr>
            <p:sp>
              <p:nvSpPr>
                <p:cNvPr id="36" name="Rectangle 35"/>
                <p:cNvSpPr/>
                <p:nvPr/>
              </p:nvSpPr>
              <p:spPr>
                <a:xfrm>
                  <a:off x="1571223" y="1030310"/>
                  <a:ext cx="1867436" cy="1880315"/>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p:nvGrpSpPr>
              <p:grpSpPr>
                <a:xfrm>
                  <a:off x="1571223" y="1629176"/>
                  <a:ext cx="347730" cy="682581"/>
                  <a:chOff x="5864180" y="1629174"/>
                  <a:chExt cx="347730" cy="682581"/>
                </a:xfrm>
                <a:grpFill/>
              </p:grpSpPr>
              <p:sp>
                <p:nvSpPr>
                  <p:cNvPr id="47" name="Oval 46"/>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8" name="Rectangle 47"/>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38" name="Group 37"/>
                <p:cNvGrpSpPr/>
                <p:nvPr/>
              </p:nvGrpSpPr>
              <p:grpSpPr>
                <a:xfrm rot="16200000">
                  <a:off x="2331076" y="515154"/>
                  <a:ext cx="347730" cy="682581"/>
                  <a:chOff x="5864180" y="1629174"/>
                  <a:chExt cx="347730" cy="682581"/>
                </a:xfrm>
                <a:grpFill/>
              </p:grpSpPr>
              <p:sp>
                <p:nvSpPr>
                  <p:cNvPr id="45" name="Oval 44"/>
                  <p:cNvSpPr/>
                  <p:nvPr/>
                </p:nvSpPr>
                <p:spPr>
                  <a:xfrm>
                    <a:off x="5980090" y="1629174"/>
                    <a:ext cx="231820" cy="682581"/>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5864180" y="1815917"/>
                    <a:ext cx="115910" cy="309093"/>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9" name="Group 38"/>
                <p:cNvGrpSpPr/>
                <p:nvPr/>
              </p:nvGrpSpPr>
              <p:grpSpPr>
                <a:xfrm rot="10800000">
                  <a:off x="3090929" y="1629176"/>
                  <a:ext cx="347730" cy="682581"/>
                  <a:chOff x="5864180" y="1629174"/>
                  <a:chExt cx="347730" cy="682581"/>
                </a:xfrm>
                <a:grpFill/>
              </p:grpSpPr>
              <p:sp>
                <p:nvSpPr>
                  <p:cNvPr id="43" name="Oval 42"/>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4" name="Rectangle 43"/>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40" name="Group 39"/>
                <p:cNvGrpSpPr/>
                <p:nvPr/>
              </p:nvGrpSpPr>
              <p:grpSpPr>
                <a:xfrm rot="5400000">
                  <a:off x="2331074" y="2743200"/>
                  <a:ext cx="347730" cy="682581"/>
                  <a:chOff x="5864180" y="1629174"/>
                  <a:chExt cx="347730" cy="682581"/>
                </a:xfrm>
                <a:grpFill/>
              </p:grpSpPr>
              <p:sp>
                <p:nvSpPr>
                  <p:cNvPr id="41" name="Oval 40"/>
                  <p:cNvSpPr/>
                  <p:nvPr/>
                </p:nvSpPr>
                <p:spPr>
                  <a:xfrm>
                    <a:off x="5980090" y="1629174"/>
                    <a:ext cx="231820" cy="682581"/>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864180" y="1815917"/>
                    <a:ext cx="115910" cy="309093"/>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2" name="Group 31"/>
              <p:cNvGrpSpPr/>
              <p:nvPr/>
            </p:nvGrpSpPr>
            <p:grpSpPr>
              <a:xfrm>
                <a:off x="1681169" y="315667"/>
                <a:ext cx="10405813" cy="2898589"/>
                <a:chOff x="1681169" y="315667"/>
                <a:chExt cx="10405813" cy="2898589"/>
              </a:xfrm>
            </p:grpSpPr>
            <p:grpSp>
              <p:nvGrpSpPr>
                <p:cNvPr id="49" name="Group 48"/>
                <p:cNvGrpSpPr/>
                <p:nvPr/>
              </p:nvGrpSpPr>
              <p:grpSpPr>
                <a:xfrm>
                  <a:off x="7866146" y="315667"/>
                  <a:ext cx="1927626" cy="2898589"/>
                  <a:chOff x="1571223" y="682580"/>
                  <a:chExt cx="1867436" cy="2575776"/>
                </a:xfrm>
                <a:solidFill>
                  <a:srgbClr val="FF00FF"/>
                </a:solidFill>
              </p:grpSpPr>
              <p:sp>
                <p:nvSpPr>
                  <p:cNvPr id="50" name="Rectangle 49"/>
                  <p:cNvSpPr/>
                  <p:nvPr/>
                </p:nvSpPr>
                <p:spPr>
                  <a:xfrm>
                    <a:off x="1571223" y="1030310"/>
                    <a:ext cx="1867436" cy="1880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p:cNvGrpSpPr/>
                  <p:nvPr/>
                </p:nvGrpSpPr>
                <p:grpSpPr>
                  <a:xfrm>
                    <a:off x="1571223" y="1629176"/>
                    <a:ext cx="347730" cy="682581"/>
                    <a:chOff x="5864180" y="1629174"/>
                    <a:chExt cx="347730" cy="682581"/>
                  </a:xfrm>
                  <a:grpFill/>
                </p:grpSpPr>
                <p:sp>
                  <p:nvSpPr>
                    <p:cNvPr id="61" name="Oval 60"/>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2" name="Rectangle 61"/>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2" name="Group 51"/>
                  <p:cNvGrpSpPr/>
                  <p:nvPr/>
                </p:nvGrpSpPr>
                <p:grpSpPr>
                  <a:xfrm rot="16200000">
                    <a:off x="2331076" y="515154"/>
                    <a:ext cx="347730" cy="682581"/>
                    <a:chOff x="5864180" y="1629174"/>
                    <a:chExt cx="347730" cy="682581"/>
                  </a:xfrm>
                  <a:grpFill/>
                </p:grpSpPr>
                <p:sp>
                  <p:nvSpPr>
                    <p:cNvPr id="59" name="Oval 58"/>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3" name="Group 52"/>
                  <p:cNvGrpSpPr/>
                  <p:nvPr/>
                </p:nvGrpSpPr>
                <p:grpSpPr>
                  <a:xfrm rot="10800000">
                    <a:off x="3090929" y="1629176"/>
                    <a:ext cx="347730" cy="682581"/>
                    <a:chOff x="5864180" y="1629174"/>
                    <a:chExt cx="347730" cy="682581"/>
                  </a:xfrm>
                  <a:grpFill/>
                </p:grpSpPr>
                <p:sp>
                  <p:nvSpPr>
                    <p:cNvPr id="57" name="Oval 56"/>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8" name="Rectangle 57"/>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54" name="Group 53"/>
                  <p:cNvGrpSpPr/>
                  <p:nvPr/>
                </p:nvGrpSpPr>
                <p:grpSpPr>
                  <a:xfrm rot="5400000">
                    <a:off x="2331074" y="2743200"/>
                    <a:ext cx="347730" cy="682581"/>
                    <a:chOff x="5864180" y="1629174"/>
                    <a:chExt cx="347730" cy="682581"/>
                  </a:xfrm>
                  <a:grpFill/>
                </p:grpSpPr>
                <p:sp>
                  <p:nvSpPr>
                    <p:cNvPr id="55" name="Oval 54"/>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63" name="Group 62"/>
                <p:cNvGrpSpPr/>
                <p:nvPr/>
              </p:nvGrpSpPr>
              <p:grpSpPr>
                <a:xfrm rot="5400000">
                  <a:off x="9706846" y="428317"/>
                  <a:ext cx="2101476" cy="2658797"/>
                  <a:chOff x="1571223" y="682580"/>
                  <a:chExt cx="1867436" cy="2575776"/>
                </a:xfrm>
                <a:solidFill>
                  <a:srgbClr val="FFFF00"/>
                </a:solidFill>
              </p:grpSpPr>
              <p:sp>
                <p:nvSpPr>
                  <p:cNvPr id="64" name="Rectangle 63"/>
                  <p:cNvSpPr/>
                  <p:nvPr/>
                </p:nvSpPr>
                <p:spPr>
                  <a:xfrm>
                    <a:off x="1571223" y="1030310"/>
                    <a:ext cx="1867436" cy="1880315"/>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5" name="Group 64"/>
                  <p:cNvGrpSpPr/>
                  <p:nvPr/>
                </p:nvGrpSpPr>
                <p:grpSpPr>
                  <a:xfrm>
                    <a:off x="1571223" y="1629176"/>
                    <a:ext cx="347730" cy="682581"/>
                    <a:chOff x="5864180" y="1629174"/>
                    <a:chExt cx="347730" cy="682581"/>
                  </a:xfrm>
                  <a:grpFill/>
                </p:grpSpPr>
                <p:sp>
                  <p:nvSpPr>
                    <p:cNvPr id="75" name="Oval 7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6" name="Rectangle 7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6" name="Group 65"/>
                  <p:cNvGrpSpPr/>
                  <p:nvPr/>
                </p:nvGrpSpPr>
                <p:grpSpPr>
                  <a:xfrm rot="16200000">
                    <a:off x="2331076" y="515154"/>
                    <a:ext cx="347730" cy="682581"/>
                    <a:chOff x="5864180" y="1629174"/>
                    <a:chExt cx="347730" cy="682581"/>
                  </a:xfrm>
                  <a:grpFill/>
                </p:grpSpPr>
                <p:sp>
                  <p:nvSpPr>
                    <p:cNvPr id="73" name="Oval 72"/>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p:cNvGrpSpPr/>
                  <p:nvPr/>
                </p:nvGrpSpPr>
                <p:grpSpPr>
                  <a:xfrm rot="10800000">
                    <a:off x="3090929" y="1629176"/>
                    <a:ext cx="347730" cy="682581"/>
                    <a:chOff x="5864180" y="1629174"/>
                    <a:chExt cx="347730" cy="682581"/>
                  </a:xfrm>
                  <a:grpFill/>
                </p:grpSpPr>
                <p:sp>
                  <p:nvSpPr>
                    <p:cNvPr id="71" name="Oval 70"/>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72" name="Rectangle 71"/>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68" name="Group 67"/>
                  <p:cNvGrpSpPr/>
                  <p:nvPr/>
                </p:nvGrpSpPr>
                <p:grpSpPr>
                  <a:xfrm rot="5400000">
                    <a:off x="2331074" y="2743200"/>
                    <a:ext cx="347730" cy="682581"/>
                    <a:chOff x="5864180" y="1629174"/>
                    <a:chExt cx="347730" cy="682581"/>
                  </a:xfrm>
                  <a:grpFill/>
                </p:grpSpPr>
                <p:sp>
                  <p:nvSpPr>
                    <p:cNvPr id="69" name="Oval 68"/>
                    <p:cNvSpPr/>
                    <p:nvPr/>
                  </p:nvSpPr>
                  <p:spPr>
                    <a:xfrm>
                      <a:off x="5980090" y="1629174"/>
                      <a:ext cx="231820" cy="682581"/>
                    </a:xfrm>
                    <a:prstGeom prst="ellipse">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864180" y="1815917"/>
                      <a:ext cx="115910" cy="309093"/>
                    </a:xfrm>
                    <a:prstGeom prst="rect">
                      <a:avLst/>
                    </a:prstGeom>
                    <a:gr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3" name="Group 2"/>
                <p:cNvGrpSpPr/>
                <p:nvPr/>
              </p:nvGrpSpPr>
              <p:grpSpPr>
                <a:xfrm>
                  <a:off x="1681169" y="699738"/>
                  <a:ext cx="6543915" cy="2115965"/>
                  <a:chOff x="1681169" y="699738"/>
                  <a:chExt cx="6530663" cy="2115965"/>
                </a:xfrm>
              </p:grpSpPr>
              <p:grpSp>
                <p:nvGrpSpPr>
                  <p:cNvPr id="18" name="Group 17"/>
                  <p:cNvGrpSpPr/>
                  <p:nvPr/>
                </p:nvGrpSpPr>
                <p:grpSpPr>
                  <a:xfrm rot="5400000">
                    <a:off x="1963209" y="421077"/>
                    <a:ext cx="2101476" cy="2658797"/>
                    <a:chOff x="1571223" y="682580"/>
                    <a:chExt cx="1867436" cy="2575776"/>
                  </a:xfrm>
                  <a:solidFill>
                    <a:schemeClr val="accent4"/>
                  </a:solidFill>
                </p:grpSpPr>
                <p:sp>
                  <p:nvSpPr>
                    <p:cNvPr id="19" name="Rectangle 18"/>
                    <p:cNvSpPr/>
                    <p:nvPr/>
                  </p:nvSpPr>
                  <p:spPr>
                    <a:xfrm>
                      <a:off x="1571223" y="1030310"/>
                      <a:ext cx="186743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p:cNvGrpSpPr/>
                    <p:nvPr/>
                  </p:nvGrpSpPr>
                  <p:grpSpPr>
                    <a:xfrm>
                      <a:off x="1571223" y="1629176"/>
                      <a:ext cx="347730" cy="682581"/>
                      <a:chOff x="5864180" y="1629174"/>
                      <a:chExt cx="347730" cy="682581"/>
                    </a:xfrm>
                    <a:grpFill/>
                  </p:grpSpPr>
                  <p:sp>
                    <p:nvSpPr>
                      <p:cNvPr id="30" name="Oval 2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3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 name="Group 20"/>
                    <p:cNvGrpSpPr/>
                    <p:nvPr/>
                  </p:nvGrpSpPr>
                  <p:grpSpPr>
                    <a:xfrm rot="16200000">
                      <a:off x="2331076" y="515154"/>
                      <a:ext cx="347730" cy="682581"/>
                      <a:chOff x="5864180" y="1629174"/>
                      <a:chExt cx="347730" cy="682581"/>
                    </a:xfrm>
                    <a:grpFill/>
                  </p:grpSpPr>
                  <p:sp>
                    <p:nvSpPr>
                      <p:cNvPr id="28" name="Oval 27"/>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p:cNvGrpSpPr/>
                    <p:nvPr/>
                  </p:nvGrpSpPr>
                  <p:grpSpPr>
                    <a:xfrm rot="10800000">
                      <a:off x="3090929" y="1629176"/>
                      <a:ext cx="347730" cy="682581"/>
                      <a:chOff x="5864180" y="1629174"/>
                      <a:chExt cx="347730" cy="682581"/>
                    </a:xfrm>
                    <a:grpFill/>
                  </p:grpSpPr>
                  <p:sp>
                    <p:nvSpPr>
                      <p:cNvPr id="26" name="Oval 2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Rectangle 2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3" name="Group 22"/>
                    <p:cNvGrpSpPr/>
                    <p:nvPr/>
                  </p:nvGrpSpPr>
                  <p:grpSpPr>
                    <a:xfrm rot="5400000">
                      <a:off x="2331074" y="2743200"/>
                      <a:ext cx="347730" cy="682581"/>
                      <a:chOff x="5864180" y="1629174"/>
                      <a:chExt cx="347730" cy="682581"/>
                    </a:xfrm>
                    <a:grpFill/>
                  </p:grpSpPr>
                  <p:sp>
                    <p:nvSpPr>
                      <p:cNvPr id="24" name="Oval 23"/>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7" name="Group 76"/>
                  <p:cNvGrpSpPr/>
                  <p:nvPr/>
                </p:nvGrpSpPr>
                <p:grpSpPr>
                  <a:xfrm rot="5400000">
                    <a:off x="5831696" y="435566"/>
                    <a:ext cx="2101476" cy="2658797"/>
                    <a:chOff x="1571223" y="682580"/>
                    <a:chExt cx="1867436" cy="2575776"/>
                  </a:xfrm>
                  <a:solidFill>
                    <a:srgbClr val="FF0000"/>
                  </a:solidFill>
                </p:grpSpPr>
                <p:sp>
                  <p:nvSpPr>
                    <p:cNvPr id="78" name="Rectangle 77"/>
                    <p:cNvSpPr/>
                    <p:nvPr/>
                  </p:nvSpPr>
                  <p:spPr>
                    <a:xfrm>
                      <a:off x="1571223" y="1030310"/>
                      <a:ext cx="1867436" cy="1880315"/>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1571223" y="1629176"/>
                      <a:ext cx="347730" cy="682581"/>
                      <a:chOff x="5864180" y="1629174"/>
                      <a:chExt cx="347730" cy="682581"/>
                    </a:xfrm>
                    <a:grpFill/>
                  </p:grpSpPr>
                  <p:sp>
                    <p:nvSpPr>
                      <p:cNvPr id="89" name="Oval 8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90" name="Rectangle 8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0" name="Group 79"/>
                    <p:cNvGrpSpPr/>
                    <p:nvPr/>
                  </p:nvGrpSpPr>
                  <p:grpSpPr>
                    <a:xfrm rot="16200000">
                      <a:off x="2331076" y="515154"/>
                      <a:ext cx="347730" cy="682581"/>
                      <a:chOff x="5864180" y="1629174"/>
                      <a:chExt cx="347730" cy="682581"/>
                    </a:xfrm>
                    <a:grpFill/>
                  </p:grpSpPr>
                  <p:sp>
                    <p:nvSpPr>
                      <p:cNvPr id="87" name="Oval 86"/>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p:cNvGrpSpPr/>
                    <p:nvPr/>
                  </p:nvGrpSpPr>
                  <p:grpSpPr>
                    <a:xfrm rot="10800000">
                      <a:off x="3090929" y="1629176"/>
                      <a:ext cx="347730" cy="682581"/>
                      <a:chOff x="5864180" y="1629174"/>
                      <a:chExt cx="347730" cy="682581"/>
                    </a:xfrm>
                    <a:grpFill/>
                  </p:grpSpPr>
                  <p:sp>
                    <p:nvSpPr>
                      <p:cNvPr id="85" name="Oval 84"/>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86" name="Rectangle 85"/>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2" name="Group 81"/>
                    <p:cNvGrpSpPr/>
                    <p:nvPr/>
                  </p:nvGrpSpPr>
                  <p:grpSpPr>
                    <a:xfrm rot="5400000">
                      <a:off x="2331074" y="2743200"/>
                      <a:ext cx="347730" cy="682581"/>
                      <a:chOff x="5864180" y="1629174"/>
                      <a:chExt cx="347730" cy="682581"/>
                    </a:xfrm>
                    <a:grpFill/>
                  </p:grpSpPr>
                  <p:sp>
                    <p:nvSpPr>
                      <p:cNvPr id="83" name="Oval 82"/>
                      <p:cNvSpPr/>
                      <p:nvPr/>
                    </p:nvSpPr>
                    <p:spPr>
                      <a:xfrm>
                        <a:off x="5980090" y="1629174"/>
                        <a:ext cx="231820" cy="682581"/>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5864180" y="1815917"/>
                        <a:ext cx="115910" cy="309093"/>
                      </a:xfrm>
                      <a:prstGeom prst="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93" name="Oval 92"/>
                  <p:cNvSpPr/>
                  <p:nvPr/>
                </p:nvSpPr>
                <p:spPr>
                  <a:xfrm>
                    <a:off x="4087364" y="1359171"/>
                    <a:ext cx="249320"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a:xfrm>
                    <a:off x="3967733" y="1576557"/>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rot="10800000">
                    <a:off x="1681169" y="1366410"/>
                    <a:ext cx="243701"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a:xfrm rot="10800000">
                    <a:off x="1924870" y="1576560"/>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01" name="TextBox 100"/>
            <p:cNvSpPr txBox="1"/>
            <p:nvPr/>
          </p:nvSpPr>
          <p:spPr>
            <a:xfrm rot="19364570">
              <a:off x="3500084" y="440434"/>
              <a:ext cx="1843493"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102" name="TextBox 101"/>
            <p:cNvSpPr txBox="1"/>
            <p:nvPr/>
          </p:nvSpPr>
          <p:spPr>
            <a:xfrm rot="19273599">
              <a:off x="4997289" y="415517"/>
              <a:ext cx="2130577"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03" name="TextBox 102"/>
            <p:cNvSpPr txBox="1"/>
            <p:nvPr/>
          </p:nvSpPr>
          <p:spPr>
            <a:xfrm rot="19320195">
              <a:off x="6867267" y="454535"/>
              <a:ext cx="1642851"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04" name="TextBox 103"/>
            <p:cNvSpPr txBox="1"/>
            <p:nvPr/>
          </p:nvSpPr>
          <p:spPr>
            <a:xfrm rot="19273249">
              <a:off x="8395005" y="451625"/>
              <a:ext cx="1642851" cy="707886"/>
            </a:xfrm>
            <a:prstGeom prst="rect">
              <a:avLst/>
            </a:prstGeom>
            <a:noFill/>
          </p:spPr>
          <p:txBody>
            <a:bodyPr wrap="square" rtlCol="0">
              <a:spAutoFit/>
            </a:bodyPr>
            <a:lstStyle/>
            <a:p>
              <a:pPr algn="ctr"/>
              <a:r>
                <a:rPr lang="en-US" sz="20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05" name="TextBox 104"/>
            <p:cNvSpPr txBox="1"/>
            <p:nvPr/>
          </p:nvSpPr>
          <p:spPr>
            <a:xfrm rot="19179730">
              <a:off x="10054322" y="45162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sp>
        <p:nvSpPr>
          <p:cNvPr id="107" name="TextBox 106"/>
          <p:cNvSpPr txBox="1"/>
          <p:nvPr/>
        </p:nvSpPr>
        <p:spPr>
          <a:xfrm>
            <a:off x="300751" y="1812446"/>
            <a:ext cx="11770788" cy="4816703"/>
          </a:xfrm>
          <a:prstGeom prst="rect">
            <a:avLst/>
          </a:prstGeom>
          <a:solidFill>
            <a:srgbClr val="5B9BD5"/>
          </a:solidFill>
        </p:spPr>
        <p:txBody>
          <a:bodyPr wrap="square" rtlCol="0">
            <a:spAutoFit/>
          </a:bodyPr>
          <a:lstStyle/>
          <a:p>
            <a:pPr lvl="7"/>
            <a:r>
              <a:rPr lang="en-US" sz="3200" b="1" u="sng" dirty="0">
                <a:solidFill>
                  <a:schemeClr val="bg1"/>
                </a:solidFill>
                <a:latin typeface="Aharoni" panose="02010803020104030203" pitchFamily="2" charset="-79"/>
                <a:cs typeface="Aharoni" panose="02010803020104030203" pitchFamily="2" charset="-79"/>
              </a:rPr>
              <a:t>Theme: Economic Systems (ECN)</a:t>
            </a:r>
            <a:endParaRPr lang="en-US" b="0" u="sng" dirty="0">
              <a:solidFill>
                <a:schemeClr val="bg1"/>
              </a:solidFill>
              <a:effectLst/>
              <a:latin typeface="Aharoni" panose="02010803020104030203" pitchFamily="2" charset="-79"/>
              <a:cs typeface="Aharoni" panose="02010803020104030203" pitchFamily="2" charset="-79"/>
            </a:endParaRPr>
          </a:p>
          <a:p>
            <a:pPr marL="3200400" lvl="6" indent="-457200">
              <a:buBlip>
                <a:blip r:embed="rId3"/>
              </a:buBlip>
            </a:pPr>
            <a:r>
              <a:rPr lang="en-US" sz="2700" dirty="0">
                <a:solidFill>
                  <a:schemeClr val="bg1"/>
                </a:solidFill>
                <a:latin typeface="Aharoni" panose="02010803020104030203" pitchFamily="2" charset="-79"/>
                <a:cs typeface="Aharoni" panose="02010803020104030203" pitchFamily="2" charset="-79"/>
              </a:rPr>
              <a:t>As societies develop, they affect and are affected by the way that they produce, exchange, and consume goods and services.</a:t>
            </a:r>
          </a:p>
          <a:p>
            <a:pPr marL="3200400" lvl="6" indent="-457200">
              <a:buBlip>
                <a:blip r:embed="rId4"/>
              </a:buBlip>
            </a:pPr>
            <a:r>
              <a:rPr lang="en-US" sz="2700" dirty="0">
                <a:solidFill>
                  <a:schemeClr val="bg1"/>
                </a:solidFill>
                <a:latin typeface="Aharoni" panose="02010803020104030203" pitchFamily="2" charset="-79"/>
                <a:cs typeface="Aharoni" panose="02010803020104030203" pitchFamily="2" charset="-79"/>
              </a:rPr>
              <a:t>Analyze how economies and economic pursuits shape the history of different societies.</a:t>
            </a:r>
          </a:p>
          <a:p>
            <a:endParaRPr lang="en-US" sz="2000" dirty="0">
              <a:solidFill>
                <a:schemeClr val="bg1"/>
              </a:solidFill>
              <a:latin typeface="Aharoni" panose="02010803020104030203" pitchFamily="2" charset="-79"/>
              <a:cs typeface="Aharoni" panose="02010803020104030203" pitchFamily="2" charset="-79"/>
            </a:endParaRPr>
          </a:p>
          <a:p>
            <a:endParaRPr lang="en-US" sz="2000" dirty="0">
              <a:solidFill>
                <a:schemeClr val="bg1"/>
              </a:solidFill>
              <a:latin typeface="Aharoni" panose="02010803020104030203" pitchFamily="2" charset="-79"/>
              <a:cs typeface="Aharoni" panose="02010803020104030203" pitchFamily="2" charset="-79"/>
            </a:endParaRPr>
          </a:p>
          <a:p>
            <a:endParaRPr lang="en-US" sz="2000" dirty="0">
              <a:solidFill>
                <a:srgbClr val="990099"/>
              </a:solidFill>
              <a:latin typeface="Aharoni" panose="02010803020104030203" pitchFamily="2" charset="-79"/>
              <a:cs typeface="Aharoni" panose="02010803020104030203" pitchFamily="2" charset="-79"/>
            </a:endParaRPr>
          </a:p>
          <a:p>
            <a:r>
              <a:rPr lang="en-US" sz="2000" dirty="0">
                <a:solidFill>
                  <a:srgbClr val="990099"/>
                </a:solidFill>
                <a:latin typeface="Aharoni" panose="02010803020104030203" pitchFamily="2" charset="-79"/>
                <a:cs typeface="Aharoni" panose="02010803020104030203" pitchFamily="2" charset="-79"/>
              </a:rPr>
              <a:t>Guiding Questions: </a:t>
            </a:r>
            <a:r>
              <a:rPr lang="en-US" sz="2000" dirty="0">
                <a:solidFill>
                  <a:schemeClr val="bg1"/>
                </a:solidFill>
                <a:latin typeface="Aharoni" panose="02010803020104030203" pitchFamily="2" charset="-79"/>
                <a:cs typeface="Aharoni" panose="02010803020104030203" pitchFamily="2" charset="-79"/>
              </a:rPr>
              <a:t>Is there a currency present in this society? How do the people earn their money (or food)? What commodities are valued and traded? Is the economy based on agriculture or commerce (small trades &amp; professions)? Is the economy based on industry (manufacturing &amp; technology)?</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17" name="Group 16"/>
          <p:cNvGrpSpPr/>
          <p:nvPr/>
        </p:nvGrpSpPr>
        <p:grpSpPr>
          <a:xfrm>
            <a:off x="149812" y="1098617"/>
            <a:ext cx="2968821" cy="4181257"/>
            <a:chOff x="1571223" y="701272"/>
            <a:chExt cx="1867436" cy="2530774"/>
          </a:xfrm>
        </p:grpSpPr>
        <p:sp>
          <p:nvSpPr>
            <p:cNvPr id="4" name="Rectangle 3"/>
            <p:cNvSpPr/>
            <p:nvPr/>
          </p:nvSpPr>
          <p:spPr>
            <a:xfrm>
              <a:off x="1571223" y="1030310"/>
              <a:ext cx="1867436" cy="1880315"/>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1571223" y="1629176"/>
              <a:ext cx="326763" cy="682581"/>
              <a:chOff x="5864180" y="1629174"/>
              <a:chExt cx="326763" cy="682581"/>
            </a:xfrm>
          </p:grpSpPr>
          <p:sp>
            <p:nvSpPr>
              <p:cNvPr id="5" name="Oval 4"/>
              <p:cNvSpPr/>
              <p:nvPr/>
            </p:nvSpPr>
            <p:spPr>
              <a:xfrm>
                <a:off x="5959123" y="1629174"/>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6" name="Rectangle 5"/>
              <p:cNvSpPr/>
              <p:nvPr/>
            </p:nvSpPr>
            <p:spPr>
              <a:xfrm>
                <a:off x="5864180" y="1815917"/>
                <a:ext cx="115910"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8" name="Group 7"/>
            <p:cNvGrpSpPr/>
            <p:nvPr/>
          </p:nvGrpSpPr>
          <p:grpSpPr>
            <a:xfrm rot="16200000">
              <a:off x="2340420" y="524500"/>
              <a:ext cx="329038" cy="682581"/>
              <a:chOff x="5864180" y="1629172"/>
              <a:chExt cx="329038" cy="682581"/>
            </a:xfrm>
          </p:grpSpPr>
          <p:sp>
            <p:nvSpPr>
              <p:cNvPr id="9" name="Oval 8"/>
              <p:cNvSpPr/>
              <p:nvPr/>
            </p:nvSpPr>
            <p:spPr>
              <a:xfrm>
                <a:off x="5961398" y="1629172"/>
                <a:ext cx="231820" cy="682581"/>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64180" y="1815917"/>
                <a:ext cx="115910" cy="309093"/>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p:cNvGrpSpPr/>
            <p:nvPr/>
          </p:nvGrpSpPr>
          <p:grpSpPr>
            <a:xfrm rot="10800000">
              <a:off x="3109872" y="1629176"/>
              <a:ext cx="328787" cy="682581"/>
              <a:chOff x="5864180" y="1629174"/>
              <a:chExt cx="328787" cy="682581"/>
            </a:xfrm>
          </p:grpSpPr>
          <p:sp>
            <p:nvSpPr>
              <p:cNvPr id="12" name="Oval 11"/>
              <p:cNvSpPr/>
              <p:nvPr/>
            </p:nvSpPr>
            <p:spPr>
              <a:xfrm>
                <a:off x="5961147" y="1629174"/>
                <a:ext cx="231820" cy="682581"/>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 name="Rectangle 12"/>
              <p:cNvSpPr/>
              <p:nvPr/>
            </p:nvSpPr>
            <p:spPr>
              <a:xfrm>
                <a:off x="5864180" y="1815917"/>
                <a:ext cx="115910" cy="309093"/>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 name="Group 13"/>
            <p:cNvGrpSpPr/>
            <p:nvPr/>
          </p:nvGrpSpPr>
          <p:grpSpPr>
            <a:xfrm rot="5400000">
              <a:off x="2344229" y="2730045"/>
              <a:ext cx="321420" cy="682581"/>
              <a:chOff x="5864180" y="1629174"/>
              <a:chExt cx="321420" cy="682581"/>
            </a:xfrm>
          </p:grpSpPr>
          <p:sp>
            <p:nvSpPr>
              <p:cNvPr id="15" name="Oval 14"/>
              <p:cNvSpPr/>
              <p:nvPr/>
            </p:nvSpPr>
            <p:spPr>
              <a:xfrm>
                <a:off x="5953780" y="1629174"/>
                <a:ext cx="231820" cy="682581"/>
              </a:xfrm>
              <a:prstGeom prst="ellipse">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864180" y="1815917"/>
                <a:ext cx="115910" cy="309093"/>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4" name="TextBox 123"/>
          <p:cNvSpPr txBox="1"/>
          <p:nvPr/>
        </p:nvSpPr>
        <p:spPr>
          <a:xfrm rot="19481414">
            <a:off x="1912750" y="411489"/>
            <a:ext cx="1618853" cy="777205"/>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sp>
        <p:nvSpPr>
          <p:cNvPr id="125" name="TextBox 124"/>
          <p:cNvSpPr txBox="1"/>
          <p:nvPr/>
        </p:nvSpPr>
        <p:spPr>
          <a:xfrm rot="19273599">
            <a:off x="-179527" y="2554069"/>
            <a:ext cx="3362700" cy="1169551"/>
          </a:xfrm>
          <a:prstGeom prst="rect">
            <a:avLst/>
          </a:prstGeom>
          <a:noFill/>
        </p:spPr>
        <p:txBody>
          <a:bodyPr wrap="square" rtlCol="0">
            <a:spAutoFit/>
          </a:bodyPr>
          <a:lstStyle/>
          <a:p>
            <a:pPr algn="ctr"/>
            <a:r>
              <a:rPr lang="en-US" sz="35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Tree>
    <p:extLst>
      <p:ext uri="{BB962C8B-B14F-4D97-AF65-F5344CB8AC3E}">
        <p14:creationId xmlns:p14="http://schemas.microsoft.com/office/powerpoint/2010/main" val="22700317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125"/>
                                        </p:tgtEl>
                                        <p:attrNameLst>
                                          <p:attrName>style.visibility</p:attrName>
                                        </p:attrNameLst>
                                      </p:cBhvr>
                                      <p:to>
                                        <p:strVal val="visible"/>
                                      </p:to>
                                    </p:set>
                                    <p:anim calcmode="lin" valueType="num">
                                      <p:cBhvr>
                                        <p:cTn id="13" dur="1000" fill="hold"/>
                                        <p:tgtEl>
                                          <p:spTgt spid="125"/>
                                        </p:tgtEl>
                                        <p:attrNameLst>
                                          <p:attrName>ppt_w</p:attrName>
                                        </p:attrNameLst>
                                      </p:cBhvr>
                                      <p:tavLst>
                                        <p:tav tm="0">
                                          <p:val>
                                            <p:fltVal val="0"/>
                                          </p:val>
                                        </p:tav>
                                        <p:tav tm="100000">
                                          <p:val>
                                            <p:strVal val="#ppt_w"/>
                                          </p:val>
                                        </p:tav>
                                      </p:tavLst>
                                    </p:anim>
                                    <p:anim calcmode="lin" valueType="num">
                                      <p:cBhvr>
                                        <p:cTn id="14" dur="1000" fill="hold"/>
                                        <p:tgtEl>
                                          <p:spTgt spid="125"/>
                                        </p:tgtEl>
                                        <p:attrNameLst>
                                          <p:attrName>ppt_h</p:attrName>
                                        </p:attrNameLst>
                                      </p:cBhvr>
                                      <p:tavLst>
                                        <p:tav tm="0">
                                          <p:val>
                                            <p:fltVal val="0"/>
                                          </p:val>
                                        </p:tav>
                                        <p:tav tm="100000">
                                          <p:val>
                                            <p:strVal val="#ppt_h"/>
                                          </p:val>
                                        </p:tav>
                                      </p:tavLst>
                                    </p:anim>
                                    <p:anim calcmode="lin" valueType="num">
                                      <p:cBhvr>
                                        <p:cTn id="15" dur="1000" fill="hold"/>
                                        <p:tgtEl>
                                          <p:spTgt spid="125"/>
                                        </p:tgtEl>
                                        <p:attrNameLst>
                                          <p:attrName>style.rotation</p:attrName>
                                        </p:attrNameLst>
                                      </p:cBhvr>
                                      <p:tavLst>
                                        <p:tav tm="0">
                                          <p:val>
                                            <p:fltVal val="90"/>
                                          </p:val>
                                        </p:tav>
                                        <p:tav tm="100000">
                                          <p:val>
                                            <p:fltVal val="0"/>
                                          </p:val>
                                        </p:tav>
                                      </p:tavLst>
                                    </p:anim>
                                    <p:animEffect transition="in" filter="fade">
                                      <p:cBhvr>
                                        <p:cTn id="16" dur="1000"/>
                                        <p:tgtEl>
                                          <p:spTgt spid="12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animEffect transition="in" filter="fade">
                                      <p:cBhvr>
                                        <p:cTn id="21" dur="500"/>
                                        <p:tgtEl>
                                          <p:spTgt spid="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xEl>
                                              <p:pRg st="2" end="2"/>
                                            </p:txEl>
                                          </p:spTgt>
                                        </p:tgtEl>
                                        <p:attrNameLst>
                                          <p:attrName>style.visibility</p:attrName>
                                        </p:attrNameLst>
                                      </p:cBhvr>
                                      <p:to>
                                        <p:strVal val="visible"/>
                                      </p:to>
                                    </p:set>
                                    <p:animEffect transition="in" filter="fade">
                                      <p:cBhvr>
                                        <p:cTn id="26" dur="500"/>
                                        <p:tgtEl>
                                          <p:spTgt spid="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Box 106"/>
          <p:cNvSpPr txBox="1"/>
          <p:nvPr/>
        </p:nvSpPr>
        <p:spPr>
          <a:xfrm>
            <a:off x="484906" y="1828080"/>
            <a:ext cx="11585174" cy="4893647"/>
          </a:xfrm>
          <a:prstGeom prst="rect">
            <a:avLst/>
          </a:prstGeom>
          <a:solidFill>
            <a:srgbClr val="5B9BD5"/>
          </a:solidFill>
        </p:spPr>
        <p:txBody>
          <a:bodyPr wrap="square" rtlCol="0">
            <a:spAutoFit/>
          </a:bodyPr>
          <a:lstStyle/>
          <a:p>
            <a:pPr lvl="6"/>
            <a:r>
              <a:rPr lang="en-US" sz="3200" b="1" u="sng" dirty="0">
                <a:solidFill>
                  <a:prstClr val="white"/>
                </a:solidFill>
                <a:latin typeface="Aharoni" panose="02010803020104030203" pitchFamily="2" charset="-79"/>
                <a:cs typeface="Aharoni" panose="02010803020104030203" pitchFamily="2" charset="-79"/>
              </a:rPr>
              <a:t>Theme: </a:t>
            </a:r>
            <a:r>
              <a:rPr lang="en-US" sz="3200" b="1" u="sng" dirty="0">
                <a:solidFill>
                  <a:schemeClr val="bg1"/>
                </a:solidFill>
                <a:latin typeface="Aharoni" panose="02010803020104030203" pitchFamily="2" charset="-79"/>
                <a:cs typeface="Aharoni" panose="02010803020104030203" pitchFamily="2" charset="-79"/>
              </a:rPr>
              <a:t>Social Interactions and Organizations (SIO)</a:t>
            </a:r>
            <a:endParaRPr lang="en-US" sz="3200" b="0" u="sng" dirty="0">
              <a:solidFill>
                <a:schemeClr val="bg1"/>
              </a:solidFill>
              <a:effectLst/>
              <a:latin typeface="Aharoni" panose="02010803020104030203" pitchFamily="2" charset="-79"/>
              <a:cs typeface="Aharoni" panose="02010803020104030203" pitchFamily="2" charset="-79"/>
            </a:endParaRPr>
          </a:p>
          <a:p>
            <a:pPr marL="3200400" lvl="6" indent="-457200">
              <a:buFontTx/>
              <a:buBlip>
                <a:blip r:embed="rId3"/>
              </a:buBlip>
            </a:pPr>
            <a:r>
              <a:rPr lang="en-US" sz="2400" dirty="0">
                <a:solidFill>
                  <a:prstClr val="white"/>
                </a:solidFill>
                <a:latin typeface="Aharoni" panose="02010803020104030203" pitchFamily="2" charset="-79"/>
                <a:cs typeface="Aharoni" panose="02010803020104030203" pitchFamily="2" charset="-79"/>
              </a:rPr>
              <a:t>The process by which societies group their members and the norms that govern interactions between these groups and between individuals influence political, economic, and cultural institutions and organization.</a:t>
            </a:r>
          </a:p>
          <a:p>
            <a:pPr marL="3200400" lvl="6" indent="-457200">
              <a:buBlip>
                <a:blip r:embed="rId4"/>
              </a:buBlip>
            </a:pPr>
            <a:r>
              <a:rPr lang="en-US" sz="2400" dirty="0">
                <a:solidFill>
                  <a:prstClr val="white"/>
                </a:solidFill>
                <a:latin typeface="Aharoni" panose="02010803020104030203" pitchFamily="2" charset="-79"/>
                <a:cs typeface="Aharoni" panose="02010803020104030203" pitchFamily="2" charset="-79"/>
              </a:rPr>
              <a:t>Analyze what groups have power and standing over others, how it is manifested, and why. Analyze who is the “other” in the society.</a:t>
            </a:r>
          </a:p>
          <a:p>
            <a:r>
              <a:rPr lang="en-US" sz="2000" dirty="0">
                <a:solidFill>
                  <a:srgbClr val="990099"/>
                </a:solidFill>
                <a:latin typeface="Aharoni" panose="02010803020104030203" pitchFamily="2" charset="-79"/>
                <a:cs typeface="Aharoni" panose="02010803020104030203" pitchFamily="2" charset="-79"/>
              </a:rPr>
              <a:t>Guiding Questions: </a:t>
            </a:r>
            <a:r>
              <a:rPr lang="en-US" sz="2000" dirty="0">
                <a:solidFill>
                  <a:schemeClr val="bg1"/>
                </a:solidFill>
                <a:latin typeface="Aharoni" panose="02010803020104030203" pitchFamily="2" charset="-79"/>
                <a:cs typeface="Aharoni" panose="02010803020104030203" pitchFamily="2" charset="-79"/>
              </a:rPr>
              <a:t>How does the group relate to one another?  How do people communicate? What do people do together? How is the group organized? What are the family and gender relations? Are there social classes?  How do they live? Are there inequalities within the society? </a:t>
            </a:r>
            <a:endParaRPr lang="en-US" sz="2000" b="0" dirty="0">
              <a:solidFill>
                <a:schemeClr val="bg1"/>
              </a:solidFill>
              <a:effectLst/>
              <a:latin typeface="Aharoni" panose="02010803020104030203" pitchFamily="2" charset="-79"/>
              <a:cs typeface="Aharoni" panose="02010803020104030203" pitchFamily="2" charset="-79"/>
            </a:endParaRPr>
          </a:p>
        </p:txBody>
      </p:sp>
      <p:grpSp>
        <p:nvGrpSpPr>
          <p:cNvPr id="2" name="Group 1"/>
          <p:cNvGrpSpPr/>
          <p:nvPr/>
        </p:nvGrpSpPr>
        <p:grpSpPr>
          <a:xfrm>
            <a:off x="-1" y="1780095"/>
            <a:ext cx="3347186" cy="3177966"/>
            <a:chOff x="1667065" y="3265809"/>
            <a:chExt cx="2667262" cy="2202191"/>
          </a:xfrm>
        </p:grpSpPr>
        <p:sp>
          <p:nvSpPr>
            <p:cNvPr id="173" name="Rectangle 172"/>
            <p:cNvSpPr/>
            <p:nvPr/>
          </p:nvSpPr>
          <p:spPr>
            <a:xfrm rot="5400000">
              <a:off x="1914006" y="3385334"/>
              <a:ext cx="2202190" cy="196313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4" name="Oval 173"/>
            <p:cNvSpPr/>
            <p:nvPr/>
          </p:nvSpPr>
          <p:spPr>
            <a:xfrm rot="5400000">
              <a:off x="2867848" y="3155645"/>
              <a:ext cx="29450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5" name="Rectangle 174"/>
            <p:cNvSpPr/>
            <p:nvPr/>
          </p:nvSpPr>
          <p:spPr>
            <a:xfrm rot="5400000">
              <a:off x="2946759" y="3172799"/>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6" name="Oval 175"/>
            <p:cNvSpPr/>
            <p:nvPr/>
          </p:nvSpPr>
          <p:spPr>
            <a:xfrm rot="16200000">
              <a:off x="2878413" y="4869797"/>
              <a:ext cx="273376" cy="712647"/>
            </a:xfrm>
            <a:prstGeom prst="ellipse">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7" name="Rectangle 176"/>
            <p:cNvSpPr/>
            <p:nvPr/>
          </p:nvSpPr>
          <p:spPr>
            <a:xfrm rot="16200000">
              <a:off x="2946757" y="5238302"/>
              <a:ext cx="136688" cy="322708"/>
            </a:xfrm>
            <a:prstGeom prst="rect">
              <a:avLst/>
            </a:prstGeom>
            <a:solidFill>
              <a:srgbClr val="5B9BD5"/>
            </a:solidFill>
            <a:ln>
              <a:solidFill>
                <a:srgbClr val="5B9BD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prstClr val="black"/>
                </a:solidFill>
              </a:endParaRPr>
            </a:p>
          </p:txBody>
        </p:sp>
        <p:sp>
          <p:nvSpPr>
            <p:cNvPr id="178" name="Oval 177"/>
            <p:cNvSpPr/>
            <p:nvPr/>
          </p:nvSpPr>
          <p:spPr>
            <a:xfrm>
              <a:off x="4082153" y="3964431"/>
              <a:ext cx="252174" cy="8049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9" name="Rectangle 178"/>
            <p:cNvSpPr/>
            <p:nvPr/>
          </p:nvSpPr>
          <p:spPr>
            <a:xfrm>
              <a:off x="3979805" y="4184651"/>
              <a:ext cx="121016" cy="36450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0" name="Oval 179"/>
            <p:cNvSpPr/>
            <p:nvPr/>
          </p:nvSpPr>
          <p:spPr>
            <a:xfrm rot="10800000">
              <a:off x="1667065" y="3964433"/>
              <a:ext cx="246490" cy="804940"/>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1" name="Rectangle 180"/>
            <p:cNvSpPr/>
            <p:nvPr/>
          </p:nvSpPr>
          <p:spPr>
            <a:xfrm rot="10800000">
              <a:off x="1913556" y="4184654"/>
              <a:ext cx="121016" cy="36450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01" name="TextBox 100"/>
          <p:cNvSpPr txBox="1"/>
          <p:nvPr/>
        </p:nvSpPr>
        <p:spPr>
          <a:xfrm rot="19364570">
            <a:off x="283649" y="2566336"/>
            <a:ext cx="2594680" cy="1169551"/>
          </a:xfrm>
          <a:prstGeom prst="rect">
            <a:avLst/>
          </a:prstGeom>
          <a:noFill/>
        </p:spPr>
        <p:txBody>
          <a:bodyPr wrap="square" rtlCol="0">
            <a:spAutoFit/>
          </a:bodyPr>
          <a:lstStyle/>
          <a:p>
            <a:pPr algn="ctr"/>
            <a:r>
              <a:rPr lang="en-US" sz="35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35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nvGrpSpPr>
          <p:cNvPr id="106" name="Group 105"/>
          <p:cNvGrpSpPr/>
          <p:nvPr/>
        </p:nvGrpSpPr>
        <p:grpSpPr>
          <a:xfrm>
            <a:off x="1786211" y="-65980"/>
            <a:ext cx="10330616" cy="1747045"/>
            <a:chOff x="1786211" y="-65980"/>
            <a:chExt cx="10330616" cy="1747045"/>
          </a:xfrm>
        </p:grpSpPr>
        <p:grpSp>
          <p:nvGrpSpPr>
            <p:cNvPr id="108" name="Group 107"/>
            <p:cNvGrpSpPr/>
            <p:nvPr/>
          </p:nvGrpSpPr>
          <p:grpSpPr>
            <a:xfrm>
              <a:off x="1786211" y="-65980"/>
              <a:ext cx="10330616" cy="1747045"/>
              <a:chOff x="1740920" y="-30160"/>
              <a:chExt cx="10330616" cy="1747045"/>
            </a:xfrm>
          </p:grpSpPr>
          <p:grpSp>
            <p:nvGrpSpPr>
              <p:cNvPr id="110" name="Group 109"/>
              <p:cNvGrpSpPr/>
              <p:nvPr/>
            </p:nvGrpSpPr>
            <p:grpSpPr>
              <a:xfrm>
                <a:off x="1740920" y="-13306"/>
                <a:ext cx="2027231" cy="1712531"/>
                <a:chOff x="1571223" y="682580"/>
                <a:chExt cx="1867436" cy="2575774"/>
              </a:xfrm>
            </p:grpSpPr>
            <p:sp>
              <p:nvSpPr>
                <p:cNvPr id="217" name="Rectangle 216"/>
                <p:cNvSpPr/>
                <p:nvPr/>
              </p:nvSpPr>
              <p:spPr>
                <a:xfrm>
                  <a:off x="1571223" y="1030310"/>
                  <a:ext cx="1867436" cy="1880315"/>
                </a:xfrm>
                <a:prstGeom prst="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8" name="Group 217"/>
                <p:cNvGrpSpPr/>
                <p:nvPr/>
              </p:nvGrpSpPr>
              <p:grpSpPr>
                <a:xfrm>
                  <a:off x="1571223" y="1629176"/>
                  <a:ext cx="347730" cy="682581"/>
                  <a:chOff x="5864180" y="1629174"/>
                  <a:chExt cx="347730" cy="682581"/>
                </a:xfrm>
              </p:grpSpPr>
              <p:sp>
                <p:nvSpPr>
                  <p:cNvPr id="228" name="Oval 22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29" name="Rectangle 228"/>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19" name="Group 218"/>
                <p:cNvGrpSpPr/>
                <p:nvPr/>
              </p:nvGrpSpPr>
              <p:grpSpPr>
                <a:xfrm rot="16200000">
                  <a:off x="2331076" y="515154"/>
                  <a:ext cx="347730" cy="682581"/>
                  <a:chOff x="5864180" y="1629174"/>
                  <a:chExt cx="347730" cy="682581"/>
                </a:xfrm>
              </p:grpSpPr>
              <p:sp>
                <p:nvSpPr>
                  <p:cNvPr id="226" name="Oval 225"/>
                  <p:cNvSpPr/>
                  <p:nvPr/>
                </p:nvSpPr>
                <p:spPr>
                  <a:xfrm>
                    <a:off x="5980090" y="1629174"/>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p:cNvSpPr/>
                  <p:nvPr/>
                </p:nvSpPr>
                <p:spPr>
                  <a:xfrm>
                    <a:off x="5864180" y="1815917"/>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0" name="Group 219"/>
                <p:cNvGrpSpPr/>
                <p:nvPr/>
              </p:nvGrpSpPr>
              <p:grpSpPr>
                <a:xfrm rot="10800000">
                  <a:off x="3090929" y="1629176"/>
                  <a:ext cx="347730" cy="682581"/>
                  <a:chOff x="5864180" y="1629174"/>
                  <a:chExt cx="347730" cy="682581"/>
                </a:xfrm>
              </p:grpSpPr>
              <p:sp>
                <p:nvSpPr>
                  <p:cNvPr id="224" name="Oval 223"/>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25" name="Rectangle 224"/>
                  <p:cNvSpPr/>
                  <p:nvPr/>
                </p:nvSpPr>
                <p:spPr>
                  <a:xfrm>
                    <a:off x="5864180" y="1815917"/>
                    <a:ext cx="115910" cy="309094"/>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21" name="Group 220"/>
                <p:cNvGrpSpPr/>
                <p:nvPr/>
              </p:nvGrpSpPr>
              <p:grpSpPr>
                <a:xfrm rot="5400000">
                  <a:off x="2331076" y="2743200"/>
                  <a:ext cx="347726" cy="682581"/>
                  <a:chOff x="5864181" y="1629175"/>
                  <a:chExt cx="347726" cy="682581"/>
                </a:xfrm>
              </p:grpSpPr>
              <p:sp>
                <p:nvSpPr>
                  <p:cNvPr id="222" name="Oval 221"/>
                  <p:cNvSpPr/>
                  <p:nvPr/>
                </p:nvSpPr>
                <p:spPr>
                  <a:xfrm>
                    <a:off x="5980087" y="1629175"/>
                    <a:ext cx="231820" cy="682581"/>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Rectangle 222"/>
                  <p:cNvSpPr/>
                  <p:nvPr/>
                </p:nvSpPr>
                <p:spPr>
                  <a:xfrm>
                    <a:off x="5864181" y="1815916"/>
                    <a:ext cx="115910" cy="309093"/>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11" name="Group 110"/>
              <p:cNvGrpSpPr/>
              <p:nvPr/>
            </p:nvGrpSpPr>
            <p:grpSpPr>
              <a:xfrm>
                <a:off x="3402664" y="-30160"/>
                <a:ext cx="8668872" cy="1747045"/>
                <a:chOff x="3402664" y="-30160"/>
                <a:chExt cx="8668872" cy="1747045"/>
              </a:xfrm>
            </p:grpSpPr>
            <p:grpSp>
              <p:nvGrpSpPr>
                <p:cNvPr id="112" name="Group 111"/>
                <p:cNvGrpSpPr/>
                <p:nvPr/>
              </p:nvGrpSpPr>
              <p:grpSpPr>
                <a:xfrm>
                  <a:off x="3402664" y="-30160"/>
                  <a:ext cx="8668872" cy="1747045"/>
                  <a:chOff x="1681169" y="308424"/>
                  <a:chExt cx="10405813" cy="2905832"/>
                </a:xfrm>
              </p:grpSpPr>
              <p:grpSp>
                <p:nvGrpSpPr>
                  <p:cNvPr id="118" name="Group 117"/>
                  <p:cNvGrpSpPr/>
                  <p:nvPr/>
                </p:nvGrpSpPr>
                <p:grpSpPr>
                  <a:xfrm>
                    <a:off x="3984378" y="308424"/>
                    <a:ext cx="1927626" cy="2898589"/>
                    <a:chOff x="1571223" y="682580"/>
                    <a:chExt cx="1867436" cy="2575776"/>
                  </a:xfrm>
                  <a:solidFill>
                    <a:srgbClr val="92D050"/>
                  </a:solidFill>
                </p:grpSpPr>
                <p:sp>
                  <p:nvSpPr>
                    <p:cNvPr id="204" name="Rectangle 203"/>
                    <p:cNvSpPr/>
                    <p:nvPr/>
                  </p:nvSpPr>
                  <p:spPr>
                    <a:xfrm>
                      <a:off x="1571223" y="1030310"/>
                      <a:ext cx="1867436" cy="1880315"/>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5" name="Group 204"/>
                    <p:cNvGrpSpPr/>
                    <p:nvPr/>
                  </p:nvGrpSpPr>
                  <p:grpSpPr>
                    <a:xfrm>
                      <a:off x="1571223" y="1629176"/>
                      <a:ext cx="347730" cy="682581"/>
                      <a:chOff x="5864180" y="1629174"/>
                      <a:chExt cx="347730" cy="682581"/>
                    </a:xfrm>
                    <a:grpFill/>
                  </p:grpSpPr>
                  <p:sp>
                    <p:nvSpPr>
                      <p:cNvPr id="215" name="Oval 214"/>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6" name="Rectangle 215"/>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06" name="Group 205"/>
                    <p:cNvGrpSpPr/>
                    <p:nvPr/>
                  </p:nvGrpSpPr>
                  <p:grpSpPr>
                    <a:xfrm rot="16200000">
                      <a:off x="2331076" y="515154"/>
                      <a:ext cx="347730" cy="682581"/>
                      <a:chOff x="5864180" y="1629174"/>
                      <a:chExt cx="347730" cy="682581"/>
                    </a:xfrm>
                    <a:grpFill/>
                  </p:grpSpPr>
                  <p:sp>
                    <p:nvSpPr>
                      <p:cNvPr id="213" name="Oval 212"/>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 name="Rectangle 213"/>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7" name="Group 206"/>
                    <p:cNvGrpSpPr/>
                    <p:nvPr/>
                  </p:nvGrpSpPr>
                  <p:grpSpPr>
                    <a:xfrm rot="10800000">
                      <a:off x="3090929" y="1629176"/>
                      <a:ext cx="347730" cy="682581"/>
                      <a:chOff x="5864180" y="1629174"/>
                      <a:chExt cx="347730" cy="682581"/>
                    </a:xfrm>
                    <a:grpFill/>
                  </p:grpSpPr>
                  <p:sp>
                    <p:nvSpPr>
                      <p:cNvPr id="211" name="Oval 210"/>
                      <p:cNvSpPr/>
                      <p:nvPr/>
                    </p:nvSpPr>
                    <p:spPr>
                      <a:xfrm>
                        <a:off x="5980090" y="1629174"/>
                        <a:ext cx="231820" cy="682581"/>
                      </a:xfrm>
                      <a:prstGeom prst="ellipse">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2" name="Rectangle 211"/>
                      <p:cNvSpPr/>
                      <p:nvPr/>
                    </p:nvSpPr>
                    <p:spPr>
                      <a:xfrm>
                        <a:off x="5864180" y="1815917"/>
                        <a:ext cx="115910" cy="309093"/>
                      </a:xfrm>
                      <a:prstGeom prst="rect">
                        <a:avLst/>
                      </a:prstGeom>
                      <a:grpFill/>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208" name="Group 207"/>
                    <p:cNvGrpSpPr/>
                    <p:nvPr/>
                  </p:nvGrpSpPr>
                  <p:grpSpPr>
                    <a:xfrm rot="5400000">
                      <a:off x="2331074" y="2743200"/>
                      <a:ext cx="347730" cy="682581"/>
                      <a:chOff x="5864180" y="1629174"/>
                      <a:chExt cx="347730" cy="682581"/>
                    </a:xfrm>
                    <a:grpFill/>
                  </p:grpSpPr>
                  <p:sp>
                    <p:nvSpPr>
                      <p:cNvPr id="209" name="Oval 208"/>
                      <p:cNvSpPr/>
                      <p:nvPr/>
                    </p:nvSpPr>
                    <p:spPr>
                      <a:xfrm>
                        <a:off x="5980090" y="1629174"/>
                        <a:ext cx="231820" cy="682581"/>
                      </a:xfrm>
                      <a:prstGeom prst="ellipse">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Rectangle 209"/>
                      <p:cNvSpPr/>
                      <p:nvPr/>
                    </p:nvSpPr>
                    <p:spPr>
                      <a:xfrm>
                        <a:off x="5864180" y="1815917"/>
                        <a:ext cx="115910" cy="309093"/>
                      </a:xfrm>
                      <a:prstGeom prst="rect">
                        <a:avLst/>
                      </a:prstGeom>
                      <a:grp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19" name="Group 118"/>
                  <p:cNvGrpSpPr/>
                  <p:nvPr/>
                </p:nvGrpSpPr>
                <p:grpSpPr>
                  <a:xfrm>
                    <a:off x="1681169" y="315667"/>
                    <a:ext cx="10405813" cy="2898589"/>
                    <a:chOff x="1681169" y="315667"/>
                    <a:chExt cx="10405813" cy="2898589"/>
                  </a:xfrm>
                </p:grpSpPr>
                <p:grpSp>
                  <p:nvGrpSpPr>
                    <p:cNvPr id="120" name="Group 119"/>
                    <p:cNvGrpSpPr/>
                    <p:nvPr/>
                  </p:nvGrpSpPr>
                  <p:grpSpPr>
                    <a:xfrm>
                      <a:off x="7866146" y="315667"/>
                      <a:ext cx="1927626" cy="2898589"/>
                      <a:chOff x="1571223" y="682580"/>
                      <a:chExt cx="1867436" cy="2575776"/>
                    </a:xfrm>
                    <a:solidFill>
                      <a:srgbClr val="FF00FF"/>
                    </a:solidFill>
                  </p:grpSpPr>
                  <p:sp>
                    <p:nvSpPr>
                      <p:cNvPr id="168" name="Rectangle 167"/>
                      <p:cNvSpPr/>
                      <p:nvPr/>
                    </p:nvSpPr>
                    <p:spPr>
                      <a:xfrm>
                        <a:off x="1571223" y="1030310"/>
                        <a:ext cx="1867436" cy="1880315"/>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9" name="Group 168"/>
                      <p:cNvGrpSpPr/>
                      <p:nvPr/>
                    </p:nvGrpSpPr>
                    <p:grpSpPr>
                      <a:xfrm>
                        <a:off x="1571223" y="1629176"/>
                        <a:ext cx="347730" cy="682581"/>
                        <a:chOff x="5864180" y="1629174"/>
                        <a:chExt cx="347730" cy="682581"/>
                      </a:xfrm>
                      <a:grpFill/>
                    </p:grpSpPr>
                    <p:sp>
                      <p:nvSpPr>
                        <p:cNvPr id="202" name="Oval 201"/>
                        <p:cNvSpPr/>
                        <p:nvPr/>
                      </p:nvSpPr>
                      <p:spPr>
                        <a:xfrm>
                          <a:off x="5980090" y="1629174"/>
                          <a:ext cx="231820" cy="682581"/>
                        </a:xfrm>
                        <a:prstGeom prst="ellipse">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03" name="Rectangle 202"/>
                        <p:cNvSpPr/>
                        <p:nvPr/>
                      </p:nvSpPr>
                      <p:spPr>
                        <a:xfrm>
                          <a:off x="5864180" y="1815917"/>
                          <a:ext cx="115910" cy="309093"/>
                        </a:xfrm>
                        <a:prstGeom prst="rect">
                          <a:avLst/>
                        </a:prstGeom>
                        <a:grpFill/>
                        <a:ln>
                          <a:solidFill>
                            <a:srgbClr val="FF00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70" name="Group 169"/>
                      <p:cNvGrpSpPr/>
                      <p:nvPr/>
                    </p:nvGrpSpPr>
                    <p:grpSpPr>
                      <a:xfrm rot="16200000">
                        <a:off x="2331076" y="515154"/>
                        <a:ext cx="347730" cy="682581"/>
                        <a:chOff x="5864180" y="1629174"/>
                        <a:chExt cx="347730" cy="682581"/>
                      </a:xfrm>
                      <a:grpFill/>
                    </p:grpSpPr>
                    <p:sp>
                      <p:nvSpPr>
                        <p:cNvPr id="200" name="Oval 199"/>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Rectangle 200"/>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1" name="Group 170"/>
                      <p:cNvGrpSpPr/>
                      <p:nvPr/>
                    </p:nvGrpSpPr>
                    <p:grpSpPr>
                      <a:xfrm rot="10800000">
                        <a:off x="3090929" y="1629176"/>
                        <a:ext cx="347730" cy="682581"/>
                        <a:chOff x="5864180" y="1629174"/>
                        <a:chExt cx="347730" cy="682581"/>
                      </a:xfrm>
                      <a:grpFill/>
                    </p:grpSpPr>
                    <p:sp>
                      <p:nvSpPr>
                        <p:cNvPr id="198" name="Oval 197"/>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99" name="Rectangle 198"/>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72" name="Group 171"/>
                      <p:cNvGrpSpPr/>
                      <p:nvPr/>
                    </p:nvGrpSpPr>
                    <p:grpSpPr>
                      <a:xfrm rot="5400000">
                        <a:off x="2331074" y="2743200"/>
                        <a:ext cx="347730" cy="682581"/>
                        <a:chOff x="5864180" y="1629174"/>
                        <a:chExt cx="347730" cy="682581"/>
                      </a:xfrm>
                      <a:grpFill/>
                    </p:grpSpPr>
                    <p:sp>
                      <p:nvSpPr>
                        <p:cNvPr id="196" name="Oval 195"/>
                        <p:cNvSpPr/>
                        <p:nvPr/>
                      </p:nvSpPr>
                      <p:spPr>
                        <a:xfrm>
                          <a:off x="5980090" y="1629174"/>
                          <a:ext cx="231820" cy="682581"/>
                        </a:xfrm>
                        <a:prstGeom prst="ellipse">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p:cNvSpPr/>
                        <p:nvPr/>
                      </p:nvSpPr>
                      <p:spPr>
                        <a:xfrm>
                          <a:off x="5864180" y="1815917"/>
                          <a:ext cx="115910" cy="309093"/>
                        </a:xfrm>
                        <a:prstGeom prst="rect">
                          <a:avLst/>
                        </a:prstGeom>
                        <a:grp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1" name="Group 120"/>
                    <p:cNvGrpSpPr/>
                    <p:nvPr/>
                  </p:nvGrpSpPr>
                  <p:grpSpPr>
                    <a:xfrm rot="5400000">
                      <a:off x="9706845" y="428316"/>
                      <a:ext cx="2101478" cy="2658797"/>
                      <a:chOff x="1571221" y="682580"/>
                      <a:chExt cx="1867438" cy="2575776"/>
                    </a:xfrm>
                    <a:solidFill>
                      <a:srgbClr val="FFFF00"/>
                    </a:solidFill>
                  </p:grpSpPr>
                  <p:sp>
                    <p:nvSpPr>
                      <p:cNvPr id="155" name="Rectangle 154"/>
                      <p:cNvSpPr/>
                      <p:nvPr/>
                    </p:nvSpPr>
                    <p:spPr>
                      <a:xfrm>
                        <a:off x="1571221" y="1012681"/>
                        <a:ext cx="1867436" cy="18803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oup 155"/>
                      <p:cNvGrpSpPr/>
                      <p:nvPr/>
                    </p:nvGrpSpPr>
                    <p:grpSpPr>
                      <a:xfrm>
                        <a:off x="1571223" y="1629176"/>
                        <a:ext cx="347730" cy="682581"/>
                        <a:chOff x="5864180" y="1629174"/>
                        <a:chExt cx="347730" cy="682581"/>
                      </a:xfrm>
                      <a:grpFill/>
                    </p:grpSpPr>
                    <p:sp>
                      <p:nvSpPr>
                        <p:cNvPr id="166" name="Oval 16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7" name="Rectangle 16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57" name="Group 156"/>
                      <p:cNvGrpSpPr/>
                      <p:nvPr/>
                    </p:nvGrpSpPr>
                    <p:grpSpPr>
                      <a:xfrm rot="16200000">
                        <a:off x="2331076" y="515154"/>
                        <a:ext cx="347730" cy="682581"/>
                        <a:chOff x="5864180" y="1629174"/>
                        <a:chExt cx="347730" cy="682581"/>
                      </a:xfrm>
                      <a:grpFill/>
                    </p:grpSpPr>
                    <p:sp>
                      <p:nvSpPr>
                        <p:cNvPr id="164" name="Oval 163"/>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8" name="Group 157"/>
                      <p:cNvGrpSpPr/>
                      <p:nvPr/>
                    </p:nvGrpSpPr>
                    <p:grpSpPr>
                      <a:xfrm rot="10800000">
                        <a:off x="3090929" y="1629176"/>
                        <a:ext cx="347730" cy="682581"/>
                        <a:chOff x="5864180" y="1629174"/>
                        <a:chExt cx="347730" cy="682581"/>
                      </a:xfrm>
                      <a:grpFill/>
                    </p:grpSpPr>
                    <p:sp>
                      <p:nvSpPr>
                        <p:cNvPr id="162" name="Oval 161"/>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63" name="Rectangle 162"/>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59" name="Group 158"/>
                      <p:cNvGrpSpPr/>
                      <p:nvPr/>
                    </p:nvGrpSpPr>
                    <p:grpSpPr>
                      <a:xfrm rot="5400000">
                        <a:off x="2331074" y="2743200"/>
                        <a:ext cx="347730" cy="682581"/>
                        <a:chOff x="5864180" y="1629174"/>
                        <a:chExt cx="347730" cy="682581"/>
                      </a:xfrm>
                      <a:grpFill/>
                    </p:grpSpPr>
                    <p:sp>
                      <p:nvSpPr>
                        <p:cNvPr id="160" name="Oval 159"/>
                        <p:cNvSpPr/>
                        <p:nvPr/>
                      </p:nvSpPr>
                      <p:spPr>
                        <a:xfrm>
                          <a:off x="5980090" y="1629174"/>
                          <a:ext cx="231820" cy="68258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p:cNvSpPr/>
                        <p:nvPr/>
                      </p:nvSpPr>
                      <p:spPr>
                        <a:xfrm>
                          <a:off x="5864180" y="1815917"/>
                          <a:ext cx="115910" cy="3090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2" name="Group 121"/>
                    <p:cNvGrpSpPr/>
                    <p:nvPr/>
                  </p:nvGrpSpPr>
                  <p:grpSpPr>
                    <a:xfrm>
                      <a:off x="1681169" y="699738"/>
                      <a:ext cx="6543915" cy="2115965"/>
                      <a:chOff x="1681169" y="699738"/>
                      <a:chExt cx="6530663" cy="2115965"/>
                    </a:xfrm>
                  </p:grpSpPr>
                  <p:grpSp>
                    <p:nvGrpSpPr>
                      <p:cNvPr id="123" name="Group 122"/>
                      <p:cNvGrpSpPr/>
                      <p:nvPr/>
                    </p:nvGrpSpPr>
                    <p:grpSpPr>
                      <a:xfrm rot="5400000">
                        <a:off x="1963209" y="421077"/>
                        <a:ext cx="2101476" cy="2658797"/>
                        <a:chOff x="1571223" y="682580"/>
                        <a:chExt cx="1867436" cy="2575776"/>
                      </a:xfrm>
                      <a:solidFill>
                        <a:schemeClr val="accent4"/>
                      </a:solidFill>
                    </p:grpSpPr>
                    <p:sp>
                      <p:nvSpPr>
                        <p:cNvPr id="142" name="Rectangle 141"/>
                        <p:cNvSpPr/>
                        <p:nvPr/>
                      </p:nvSpPr>
                      <p:spPr>
                        <a:xfrm>
                          <a:off x="1571223" y="1030310"/>
                          <a:ext cx="1867436" cy="1880315"/>
                        </a:xfrm>
                        <a:prstGeom prst="rect">
                          <a:avLst/>
                        </a:prstGeom>
                        <a:grp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3" name="Group 142"/>
                        <p:cNvGrpSpPr/>
                        <p:nvPr/>
                      </p:nvGrpSpPr>
                      <p:grpSpPr>
                        <a:xfrm>
                          <a:off x="1571223" y="1629176"/>
                          <a:ext cx="347730" cy="682581"/>
                          <a:chOff x="5864180" y="1629174"/>
                          <a:chExt cx="347730" cy="682581"/>
                        </a:xfrm>
                        <a:grpFill/>
                      </p:grpSpPr>
                      <p:sp>
                        <p:nvSpPr>
                          <p:cNvPr id="153" name="Oval 152"/>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4" name="Rectangle 153"/>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4" name="Group 143"/>
                        <p:cNvGrpSpPr/>
                        <p:nvPr/>
                      </p:nvGrpSpPr>
                      <p:grpSpPr>
                        <a:xfrm rot="16200000">
                          <a:off x="2331076" y="515154"/>
                          <a:ext cx="347730" cy="682581"/>
                          <a:chOff x="5864180" y="1629174"/>
                          <a:chExt cx="347730" cy="682581"/>
                        </a:xfrm>
                        <a:grpFill/>
                      </p:grpSpPr>
                      <p:sp>
                        <p:nvSpPr>
                          <p:cNvPr id="151" name="Oval 150"/>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p:cNvGrpSpPr/>
                        <p:nvPr/>
                      </p:nvGrpSpPr>
                      <p:grpSpPr>
                        <a:xfrm rot="10800000">
                          <a:off x="3090929" y="1629176"/>
                          <a:ext cx="347730" cy="682581"/>
                          <a:chOff x="5864180" y="1629174"/>
                          <a:chExt cx="347730" cy="682581"/>
                        </a:xfrm>
                        <a:grpFill/>
                      </p:grpSpPr>
                      <p:sp>
                        <p:nvSpPr>
                          <p:cNvPr id="149" name="Oval 148"/>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0" name="Rectangle 149"/>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46" name="Group 145"/>
                        <p:cNvGrpSpPr/>
                        <p:nvPr/>
                      </p:nvGrpSpPr>
                      <p:grpSpPr>
                        <a:xfrm rot="5400000">
                          <a:off x="2331074" y="2743200"/>
                          <a:ext cx="347730" cy="682581"/>
                          <a:chOff x="5864180" y="1629174"/>
                          <a:chExt cx="347730" cy="682581"/>
                        </a:xfrm>
                        <a:grpFill/>
                      </p:grpSpPr>
                      <p:sp>
                        <p:nvSpPr>
                          <p:cNvPr id="147" name="Oval 146"/>
                          <p:cNvSpPr/>
                          <p:nvPr/>
                        </p:nvSpPr>
                        <p:spPr>
                          <a:xfrm>
                            <a:off x="5980090" y="1629174"/>
                            <a:ext cx="231820" cy="682581"/>
                          </a:xfrm>
                          <a:prstGeom prst="ellipse">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p:cNvSpPr/>
                          <p:nvPr/>
                        </p:nvSpPr>
                        <p:spPr>
                          <a:xfrm>
                            <a:off x="5864180" y="1815917"/>
                            <a:ext cx="115910" cy="309093"/>
                          </a:xfrm>
                          <a:prstGeom prst="rect">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24" name="Group 123"/>
                      <p:cNvGrpSpPr/>
                      <p:nvPr/>
                    </p:nvGrpSpPr>
                    <p:grpSpPr>
                      <a:xfrm rot="5400000">
                        <a:off x="5831696" y="435566"/>
                        <a:ext cx="2101476" cy="2658797"/>
                        <a:chOff x="1571223" y="682580"/>
                        <a:chExt cx="1867436" cy="2575776"/>
                      </a:xfrm>
                      <a:solidFill>
                        <a:srgbClr val="FF0000"/>
                      </a:solidFill>
                    </p:grpSpPr>
                    <p:sp>
                      <p:nvSpPr>
                        <p:cNvPr id="129" name="Rectangle 128"/>
                        <p:cNvSpPr/>
                        <p:nvPr/>
                      </p:nvSpPr>
                      <p:spPr>
                        <a:xfrm>
                          <a:off x="1571223" y="1030310"/>
                          <a:ext cx="1867436" cy="188031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0" name="Group 129"/>
                        <p:cNvGrpSpPr/>
                        <p:nvPr/>
                      </p:nvGrpSpPr>
                      <p:grpSpPr>
                        <a:xfrm>
                          <a:off x="1571223" y="1629176"/>
                          <a:ext cx="347730" cy="682581"/>
                          <a:chOff x="5864180" y="1629174"/>
                          <a:chExt cx="347730" cy="682581"/>
                        </a:xfrm>
                        <a:grpFill/>
                      </p:grpSpPr>
                      <p:sp>
                        <p:nvSpPr>
                          <p:cNvPr id="140" name="Oval 139"/>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41" name="Rectangle 140"/>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31" name="Group 130"/>
                        <p:cNvGrpSpPr/>
                        <p:nvPr/>
                      </p:nvGrpSpPr>
                      <p:grpSpPr>
                        <a:xfrm rot="16200000">
                          <a:off x="2331076" y="515154"/>
                          <a:ext cx="347730" cy="682581"/>
                          <a:chOff x="5864180" y="1629174"/>
                          <a:chExt cx="347730" cy="682581"/>
                        </a:xfrm>
                        <a:grpFill/>
                      </p:grpSpPr>
                      <p:sp>
                        <p:nvSpPr>
                          <p:cNvPr id="138" name="Oval 137"/>
                          <p:cNvSpPr/>
                          <p:nvPr/>
                        </p:nvSpPr>
                        <p:spPr>
                          <a:xfrm>
                            <a:off x="5980090" y="1629174"/>
                            <a:ext cx="231820" cy="6825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p:cNvSpPr/>
                          <p:nvPr/>
                        </p:nvSpPr>
                        <p:spPr>
                          <a:xfrm>
                            <a:off x="5864180" y="1815917"/>
                            <a:ext cx="115910" cy="3090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2" name="Group 131"/>
                        <p:cNvGrpSpPr/>
                        <p:nvPr/>
                      </p:nvGrpSpPr>
                      <p:grpSpPr>
                        <a:xfrm rot="10800000">
                          <a:off x="3090929" y="1629176"/>
                          <a:ext cx="347730" cy="682581"/>
                          <a:chOff x="5864180" y="1629174"/>
                          <a:chExt cx="347730" cy="682581"/>
                        </a:xfrm>
                        <a:grpFill/>
                      </p:grpSpPr>
                      <p:sp>
                        <p:nvSpPr>
                          <p:cNvPr id="136" name="Oval 135"/>
                          <p:cNvSpPr/>
                          <p:nvPr/>
                        </p:nvSpPr>
                        <p:spPr>
                          <a:xfrm>
                            <a:off x="5980090" y="1629174"/>
                            <a:ext cx="231820" cy="682581"/>
                          </a:xfrm>
                          <a:prstGeom prst="ellipse">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37" name="Rectangle 136"/>
                          <p:cNvSpPr/>
                          <p:nvPr/>
                        </p:nvSpPr>
                        <p:spPr>
                          <a:xfrm>
                            <a:off x="5864180" y="1815917"/>
                            <a:ext cx="115910" cy="309093"/>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grpSp>
                      <p:nvGrpSpPr>
                        <p:cNvPr id="133" name="Group 132"/>
                        <p:cNvGrpSpPr/>
                        <p:nvPr/>
                      </p:nvGrpSpPr>
                      <p:grpSpPr>
                        <a:xfrm rot="5400000">
                          <a:off x="2331074" y="2743200"/>
                          <a:ext cx="347730" cy="682581"/>
                          <a:chOff x="5864180" y="1629174"/>
                          <a:chExt cx="347730" cy="682581"/>
                        </a:xfrm>
                        <a:grpFill/>
                      </p:grpSpPr>
                      <p:sp>
                        <p:nvSpPr>
                          <p:cNvPr id="134" name="Oval 133"/>
                          <p:cNvSpPr/>
                          <p:nvPr/>
                        </p:nvSpPr>
                        <p:spPr>
                          <a:xfrm>
                            <a:off x="5980090" y="1629174"/>
                            <a:ext cx="231820" cy="68258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a:off x="5864180" y="1815917"/>
                            <a:ext cx="115910" cy="30909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25" name="Oval 124"/>
                      <p:cNvSpPr/>
                      <p:nvPr/>
                    </p:nvSpPr>
                    <p:spPr>
                      <a:xfrm>
                        <a:off x="4087364" y="1359171"/>
                        <a:ext cx="249320"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p:cNvSpPr/>
                      <p:nvPr/>
                    </p:nvSpPr>
                    <p:spPr>
                      <a:xfrm>
                        <a:off x="3967733" y="1576557"/>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Oval 126"/>
                      <p:cNvSpPr/>
                      <p:nvPr/>
                    </p:nvSpPr>
                    <p:spPr>
                      <a:xfrm rot="10800000">
                        <a:off x="1681169" y="1366410"/>
                        <a:ext cx="243701" cy="76812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127"/>
                      <p:cNvSpPr/>
                      <p:nvPr/>
                    </p:nvSpPr>
                    <p:spPr>
                      <a:xfrm rot="10800000">
                        <a:off x="1924870" y="1576560"/>
                        <a:ext cx="119646" cy="34783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sp>
              <p:nvSpPr>
                <p:cNvPr id="113" name="TextBox 112"/>
                <p:cNvSpPr txBox="1"/>
                <p:nvPr/>
              </p:nvSpPr>
              <p:spPr>
                <a:xfrm rot="19364570">
                  <a:off x="3500084" y="440434"/>
                  <a:ext cx="1843493"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Innovation</a:t>
                  </a:r>
                </a:p>
              </p:txBody>
            </p:sp>
            <p:sp>
              <p:nvSpPr>
                <p:cNvPr id="114" name="TextBox 113"/>
                <p:cNvSpPr txBox="1"/>
                <p:nvPr/>
              </p:nvSpPr>
              <p:spPr>
                <a:xfrm rot="19273599">
                  <a:off x="4997289" y="415517"/>
                  <a:ext cx="2130577"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Environment</a:t>
                  </a:r>
                </a:p>
              </p:txBody>
            </p:sp>
            <p:sp>
              <p:nvSpPr>
                <p:cNvPr id="115" name="TextBox 114"/>
                <p:cNvSpPr txBox="1"/>
                <p:nvPr/>
              </p:nvSpPr>
              <p:spPr>
                <a:xfrm rot="19320195">
                  <a:off x="6867267" y="454535"/>
                  <a:ext cx="1642851" cy="707886"/>
                </a:xfrm>
                <a:prstGeom prst="rect">
                  <a:avLst/>
                </a:prstGeom>
                <a:noFill/>
              </p:spPr>
              <p:txBody>
                <a:bodyPr wrap="square" rtlCol="0">
                  <a:spAutoFit/>
                </a:bodyPr>
                <a:lstStyle/>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Culture</a:t>
                  </a:r>
                </a:p>
              </p:txBody>
            </p:sp>
            <p:sp>
              <p:nvSpPr>
                <p:cNvPr id="116" name="TextBox 115"/>
                <p:cNvSpPr txBox="1"/>
                <p:nvPr/>
              </p:nvSpPr>
              <p:spPr>
                <a:xfrm rot="19273249">
                  <a:off x="8460652" y="415955"/>
                  <a:ext cx="1642851" cy="707886"/>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Economic</a:t>
                  </a:r>
                </a:p>
              </p:txBody>
            </p:sp>
            <p:sp>
              <p:nvSpPr>
                <p:cNvPr id="117" name="TextBox 116"/>
                <p:cNvSpPr txBox="1"/>
                <p:nvPr/>
              </p:nvSpPr>
              <p:spPr>
                <a:xfrm rot="19179730">
                  <a:off x="10054322" y="451625"/>
                  <a:ext cx="1642851" cy="707886"/>
                </a:xfrm>
                <a:prstGeom prst="rect">
                  <a:avLst/>
                </a:prstGeom>
                <a:noFill/>
              </p:spPr>
              <p:txBody>
                <a:bodyPr wrap="square" rtlCol="0">
                  <a:spAutoFit/>
                </a:bodyPr>
                <a:lstStyle/>
                <a:p>
                  <a:pPr algn="ctr"/>
                  <a:r>
                    <a:rPr lang="en-US" sz="2000"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S</a:t>
                  </a:r>
                </a:p>
                <a:p>
                  <a:pPr algn="ctr"/>
                  <a:r>
                    <a:rPr lang="en-US" sz="2000" i="1" dirty="0">
                      <a:solidFill>
                        <a:schemeClr val="bg1"/>
                      </a:solidFill>
                      <a:latin typeface="Segoe UI Black" panose="020B0A02040204020203" pitchFamily="34" charset="0"/>
                      <a:ea typeface="Segoe UI Black" panose="020B0A02040204020203" pitchFamily="34" charset="0"/>
                      <a:cs typeface="Segoe UI Black" panose="020B0A02040204020203" pitchFamily="34" charset="0"/>
                    </a:rPr>
                    <a:t>Social</a:t>
                  </a:r>
                </a:p>
              </p:txBody>
            </p:sp>
          </p:grpSp>
        </p:grpSp>
        <p:sp>
          <p:nvSpPr>
            <p:cNvPr id="109" name="TextBox 108"/>
            <p:cNvSpPr txBox="1"/>
            <p:nvPr/>
          </p:nvSpPr>
          <p:spPr>
            <a:xfrm rot="19481414">
              <a:off x="1912750" y="411489"/>
              <a:ext cx="1618853" cy="777205"/>
            </a:xfrm>
            <a:prstGeom prst="rect">
              <a:avLst/>
            </a:prstGeom>
            <a:noFill/>
          </p:spPr>
          <p:txBody>
            <a:bodyPr wrap="square" rtlCol="0">
              <a:spAutoFit/>
            </a:bodyPr>
            <a:lstStyle/>
            <a:p>
              <a:pPr algn="ctr"/>
              <a:r>
                <a:rPr lang="en-US" sz="2000"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a:t>
              </a:r>
            </a:p>
            <a:p>
              <a:pPr algn="ctr"/>
              <a:r>
                <a:rPr lang="en-US" sz="2000" i="1" dirty="0">
                  <a:solidFill>
                    <a:srgbClr val="990099"/>
                  </a:solidFill>
                  <a:latin typeface="Segoe UI Black" panose="020B0A02040204020203" pitchFamily="34" charset="0"/>
                  <a:ea typeface="Segoe UI Black" panose="020B0A02040204020203" pitchFamily="34" charset="0"/>
                  <a:cs typeface="Segoe UI Black" panose="020B0A02040204020203" pitchFamily="34" charset="0"/>
                </a:rPr>
                <a:t>Political</a:t>
              </a:r>
            </a:p>
          </p:txBody>
        </p:sp>
      </p:grpSp>
    </p:spTree>
    <p:extLst>
      <p:ext uri="{BB962C8B-B14F-4D97-AF65-F5344CB8AC3E}">
        <p14:creationId xmlns:p14="http://schemas.microsoft.com/office/powerpoint/2010/main" val="31011615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p:cTn id="7" dur="1000" fill="hold"/>
                                        <p:tgtEl>
                                          <p:spTgt spid="101"/>
                                        </p:tgtEl>
                                        <p:attrNameLst>
                                          <p:attrName>ppt_w</p:attrName>
                                        </p:attrNameLst>
                                      </p:cBhvr>
                                      <p:tavLst>
                                        <p:tav tm="0">
                                          <p:val>
                                            <p:fltVal val="0"/>
                                          </p:val>
                                        </p:tav>
                                        <p:tav tm="100000">
                                          <p:val>
                                            <p:strVal val="#ppt_w"/>
                                          </p:val>
                                        </p:tav>
                                      </p:tavLst>
                                    </p:anim>
                                    <p:anim calcmode="lin" valueType="num">
                                      <p:cBhvr>
                                        <p:cTn id="8" dur="1000" fill="hold"/>
                                        <p:tgtEl>
                                          <p:spTgt spid="101"/>
                                        </p:tgtEl>
                                        <p:attrNameLst>
                                          <p:attrName>ppt_h</p:attrName>
                                        </p:attrNameLst>
                                      </p:cBhvr>
                                      <p:tavLst>
                                        <p:tav tm="0">
                                          <p:val>
                                            <p:fltVal val="0"/>
                                          </p:val>
                                        </p:tav>
                                        <p:tav tm="100000">
                                          <p:val>
                                            <p:strVal val="#ppt_h"/>
                                          </p:val>
                                        </p:tav>
                                      </p:tavLst>
                                    </p:anim>
                                    <p:anim calcmode="lin" valueType="num">
                                      <p:cBhvr>
                                        <p:cTn id="9" dur="1000" fill="hold"/>
                                        <p:tgtEl>
                                          <p:spTgt spid="101"/>
                                        </p:tgtEl>
                                        <p:attrNameLst>
                                          <p:attrName>style.rotation</p:attrName>
                                        </p:attrNameLst>
                                      </p:cBhvr>
                                      <p:tavLst>
                                        <p:tav tm="0">
                                          <p:val>
                                            <p:fltVal val="90"/>
                                          </p:val>
                                        </p:tav>
                                        <p:tav tm="100000">
                                          <p:val>
                                            <p:fltVal val="0"/>
                                          </p:val>
                                        </p:tav>
                                      </p:tavLst>
                                    </p:anim>
                                    <p:animEffect transition="in" filter="fade">
                                      <p:cBhvr>
                                        <p:cTn id="10" dur="1000"/>
                                        <p:tgtEl>
                                          <p:spTgt spid="101"/>
                                        </p:tgtEl>
                                      </p:cBhvr>
                                    </p:animEffect>
                                  </p:childTnLst>
                                </p:cTn>
                              </p:par>
                              <p:par>
                                <p:cTn id="11" presetID="3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1000" fill="hold"/>
                                        <p:tgtEl>
                                          <p:spTgt spid="2"/>
                                        </p:tgtEl>
                                        <p:attrNameLst>
                                          <p:attrName>ppt_w</p:attrName>
                                        </p:attrNameLst>
                                      </p:cBhvr>
                                      <p:tavLst>
                                        <p:tav tm="0">
                                          <p:val>
                                            <p:fltVal val="0"/>
                                          </p:val>
                                        </p:tav>
                                        <p:tav tm="100000">
                                          <p:val>
                                            <p:strVal val="#ppt_w"/>
                                          </p:val>
                                        </p:tav>
                                      </p:tavLst>
                                    </p:anim>
                                    <p:anim calcmode="lin" valueType="num">
                                      <p:cBhvr>
                                        <p:cTn id="14" dur="1000" fill="hold"/>
                                        <p:tgtEl>
                                          <p:spTgt spid="2"/>
                                        </p:tgtEl>
                                        <p:attrNameLst>
                                          <p:attrName>ppt_h</p:attrName>
                                        </p:attrNameLst>
                                      </p:cBhvr>
                                      <p:tavLst>
                                        <p:tav tm="0">
                                          <p:val>
                                            <p:fltVal val="0"/>
                                          </p:val>
                                        </p:tav>
                                        <p:tav tm="100000">
                                          <p:val>
                                            <p:strVal val="#ppt_h"/>
                                          </p:val>
                                        </p:tav>
                                      </p:tavLst>
                                    </p:anim>
                                    <p:anim calcmode="lin" valueType="num">
                                      <p:cBhvr>
                                        <p:cTn id="15" dur="1000" fill="hold"/>
                                        <p:tgtEl>
                                          <p:spTgt spid="2"/>
                                        </p:tgtEl>
                                        <p:attrNameLst>
                                          <p:attrName>style.rotation</p:attrName>
                                        </p:attrNameLst>
                                      </p:cBhvr>
                                      <p:tavLst>
                                        <p:tav tm="0">
                                          <p:val>
                                            <p:fltVal val="90"/>
                                          </p:val>
                                        </p:tav>
                                        <p:tav tm="100000">
                                          <p:val>
                                            <p:fltVal val="0"/>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7">
                                            <p:txEl>
                                              <p:pRg st="1" end="1"/>
                                            </p:txEl>
                                          </p:spTgt>
                                        </p:tgtEl>
                                        <p:attrNameLst>
                                          <p:attrName>style.visibility</p:attrName>
                                        </p:attrNameLst>
                                      </p:cBhvr>
                                      <p:to>
                                        <p:strVal val="visible"/>
                                      </p:to>
                                    </p:set>
                                    <p:animEffect transition="in" filter="fade">
                                      <p:cBhvr>
                                        <p:cTn id="21" dur="500"/>
                                        <p:tgtEl>
                                          <p:spTgt spid="10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07">
                                            <p:txEl>
                                              <p:pRg st="2" end="2"/>
                                            </p:txEl>
                                          </p:spTgt>
                                        </p:tgtEl>
                                        <p:attrNameLst>
                                          <p:attrName>style.visibility</p:attrName>
                                        </p:attrNameLst>
                                      </p:cBhvr>
                                      <p:to>
                                        <p:strVal val="visible"/>
                                      </p:to>
                                    </p:set>
                                    <p:animEffect transition="in" filter="fade">
                                      <p:cBhvr>
                                        <p:cTn id="26" dur="500"/>
                                        <p:tgtEl>
                                          <p:spTgt spid="1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442"/>
            <a:ext cx="12192000" cy="6689558"/>
          </a:xfrm>
          <a:prstGeom prst="rect">
            <a:avLst/>
          </a:prstGeom>
        </p:spPr>
      </p:pic>
      <p:sp>
        <p:nvSpPr>
          <p:cNvPr id="3" name="TextBox 2"/>
          <p:cNvSpPr txBox="1"/>
          <p:nvPr/>
        </p:nvSpPr>
        <p:spPr>
          <a:xfrm>
            <a:off x="786063" y="168442"/>
            <a:ext cx="10635916" cy="707886"/>
          </a:xfrm>
          <a:prstGeom prst="rect">
            <a:avLst/>
          </a:prstGeom>
          <a:noFill/>
        </p:spPr>
        <p:txBody>
          <a:bodyPr wrap="square" rtlCol="0">
            <a:spAutoFit/>
          </a:bodyPr>
          <a:lstStyle/>
          <a:p>
            <a:r>
              <a:rPr lang="en-US" sz="2000" b="1" dirty="0"/>
              <a:t>Mrs. Martin                                                            P.I.E.C.E.S.                    Name______________________</a:t>
            </a:r>
          </a:p>
          <a:p>
            <a:r>
              <a:rPr lang="en-US" sz="2000" b="1" dirty="0"/>
              <a:t>AP World :</a:t>
            </a:r>
          </a:p>
        </p:txBody>
      </p:sp>
    </p:spTree>
    <p:extLst>
      <p:ext uri="{BB962C8B-B14F-4D97-AF65-F5344CB8AC3E}">
        <p14:creationId xmlns:p14="http://schemas.microsoft.com/office/powerpoint/2010/main" val="1547930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820</Words>
  <Application>Microsoft Macintosh PowerPoint</Application>
  <PresentationFormat>Widescreen</PresentationFormat>
  <Paragraphs>156</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Segoe UI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Martin</dc:creator>
  <cp:lastModifiedBy>Ray R Bowers</cp:lastModifiedBy>
  <cp:revision>34</cp:revision>
  <dcterms:created xsi:type="dcterms:W3CDTF">2019-07-14T19:44:53Z</dcterms:created>
  <dcterms:modified xsi:type="dcterms:W3CDTF">2019-08-01T20:33:54Z</dcterms:modified>
</cp:coreProperties>
</file>